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0" r:id="rId2"/>
  </p:sldIdLst>
  <p:sldSz cx="30240288" cy="42840275"/>
  <p:notesSz cx="6858000" cy="9144000"/>
  <p:defaultTextStyle>
    <a:defPPr>
      <a:defRPr lang="th-TH"/>
    </a:defPPr>
    <a:lvl1pPr marL="0" algn="l" defTabSz="3507821" rtl="0" eaLnBrk="1" latinLnBrk="0" hangingPunct="1">
      <a:defRPr sz="10741" kern="1200">
        <a:solidFill>
          <a:schemeClr val="tx1"/>
        </a:solidFill>
        <a:latin typeface="+mn-lt"/>
        <a:ea typeface="+mn-ea"/>
        <a:cs typeface="+mn-cs"/>
      </a:defRPr>
    </a:lvl1pPr>
    <a:lvl2pPr marL="1753911" algn="l" defTabSz="3507821" rtl="0" eaLnBrk="1" latinLnBrk="0" hangingPunct="1">
      <a:defRPr sz="10741" kern="1200">
        <a:solidFill>
          <a:schemeClr val="tx1"/>
        </a:solidFill>
        <a:latin typeface="+mn-lt"/>
        <a:ea typeface="+mn-ea"/>
        <a:cs typeface="+mn-cs"/>
      </a:defRPr>
    </a:lvl2pPr>
    <a:lvl3pPr marL="3507821" algn="l" defTabSz="3507821" rtl="0" eaLnBrk="1" latinLnBrk="0" hangingPunct="1">
      <a:defRPr sz="10741" kern="1200">
        <a:solidFill>
          <a:schemeClr val="tx1"/>
        </a:solidFill>
        <a:latin typeface="+mn-lt"/>
        <a:ea typeface="+mn-ea"/>
        <a:cs typeface="+mn-cs"/>
      </a:defRPr>
    </a:lvl3pPr>
    <a:lvl4pPr marL="5261732" algn="l" defTabSz="3507821" rtl="0" eaLnBrk="1" latinLnBrk="0" hangingPunct="1">
      <a:defRPr sz="10741" kern="1200">
        <a:solidFill>
          <a:schemeClr val="tx1"/>
        </a:solidFill>
        <a:latin typeface="+mn-lt"/>
        <a:ea typeface="+mn-ea"/>
        <a:cs typeface="+mn-cs"/>
      </a:defRPr>
    </a:lvl4pPr>
    <a:lvl5pPr marL="7015643" algn="l" defTabSz="3507821" rtl="0" eaLnBrk="1" latinLnBrk="0" hangingPunct="1">
      <a:defRPr sz="10741" kern="1200">
        <a:solidFill>
          <a:schemeClr val="tx1"/>
        </a:solidFill>
        <a:latin typeface="+mn-lt"/>
        <a:ea typeface="+mn-ea"/>
        <a:cs typeface="+mn-cs"/>
      </a:defRPr>
    </a:lvl5pPr>
    <a:lvl6pPr marL="8769553" algn="l" defTabSz="3507821" rtl="0" eaLnBrk="1" latinLnBrk="0" hangingPunct="1">
      <a:defRPr sz="10741" kern="1200">
        <a:solidFill>
          <a:schemeClr val="tx1"/>
        </a:solidFill>
        <a:latin typeface="+mn-lt"/>
        <a:ea typeface="+mn-ea"/>
        <a:cs typeface="+mn-cs"/>
      </a:defRPr>
    </a:lvl6pPr>
    <a:lvl7pPr marL="10523464" algn="l" defTabSz="3507821" rtl="0" eaLnBrk="1" latinLnBrk="0" hangingPunct="1">
      <a:defRPr sz="10741" kern="1200">
        <a:solidFill>
          <a:schemeClr val="tx1"/>
        </a:solidFill>
        <a:latin typeface="+mn-lt"/>
        <a:ea typeface="+mn-ea"/>
        <a:cs typeface="+mn-cs"/>
      </a:defRPr>
    </a:lvl7pPr>
    <a:lvl8pPr marL="12277374" algn="l" defTabSz="3507821" rtl="0" eaLnBrk="1" latinLnBrk="0" hangingPunct="1">
      <a:defRPr sz="10741" kern="1200">
        <a:solidFill>
          <a:schemeClr val="tx1"/>
        </a:solidFill>
        <a:latin typeface="+mn-lt"/>
        <a:ea typeface="+mn-ea"/>
        <a:cs typeface="+mn-cs"/>
      </a:defRPr>
    </a:lvl8pPr>
    <a:lvl9pPr marL="14031285" algn="l" defTabSz="3507821" rtl="0" eaLnBrk="1" latinLnBrk="0" hangingPunct="1">
      <a:defRPr sz="1074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8F7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p:scale>
          <a:sx n="16" d="100"/>
          <a:sy n="16" d="100"/>
        </p:scale>
        <p:origin x="3304"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image1.png>
</file>

<file path=ppt/media/image10.tiff>
</file>

<file path=ppt/media/image11.jpg>
</file>

<file path=ppt/media/image12.tiff>
</file>

<file path=ppt/media/image13.jpg>
</file>

<file path=ppt/media/image14.tiff>
</file>

<file path=ppt/media/image2.jpg>
</file>

<file path=ppt/media/image3.jpe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68022" y="7011132"/>
            <a:ext cx="25704245" cy="14914762"/>
          </a:xfrm>
        </p:spPr>
        <p:txBody>
          <a:bodyPr anchor="b"/>
          <a:lstStyle>
            <a:lvl1pPr algn="ctr">
              <a:defRPr sz="19843"/>
            </a:lvl1pPr>
          </a:lstStyle>
          <a:p>
            <a:r>
              <a:rPr lang="en-US"/>
              <a:t>Click to edit Master title style</a:t>
            </a:r>
            <a:endParaRPr lang="en-US" dirty="0"/>
          </a:p>
        </p:txBody>
      </p:sp>
      <p:sp>
        <p:nvSpPr>
          <p:cNvPr id="3" name="Subtitle 2"/>
          <p:cNvSpPr>
            <a:spLocks noGrp="1"/>
          </p:cNvSpPr>
          <p:nvPr>
            <p:ph type="subTitle" idx="1"/>
          </p:nvPr>
        </p:nvSpPr>
        <p:spPr>
          <a:xfrm>
            <a:off x="3780036" y="22501064"/>
            <a:ext cx="22680216" cy="10343147"/>
          </a:xfrm>
        </p:spPr>
        <p:txBody>
          <a:bodyPr/>
          <a:lstStyle>
            <a:lvl1pPr marL="0" indent="0" algn="ctr">
              <a:buNone/>
              <a:defRPr sz="7937"/>
            </a:lvl1pPr>
            <a:lvl2pPr marL="1512006" indent="0" algn="ctr">
              <a:buNone/>
              <a:defRPr sz="6614"/>
            </a:lvl2pPr>
            <a:lvl3pPr marL="3024012" indent="0" algn="ctr">
              <a:buNone/>
              <a:defRPr sz="5953"/>
            </a:lvl3pPr>
            <a:lvl4pPr marL="4536018" indent="0" algn="ctr">
              <a:buNone/>
              <a:defRPr sz="5291"/>
            </a:lvl4pPr>
            <a:lvl5pPr marL="6048024" indent="0" algn="ctr">
              <a:buNone/>
              <a:defRPr sz="5291"/>
            </a:lvl5pPr>
            <a:lvl6pPr marL="7560031" indent="0" algn="ctr">
              <a:buNone/>
              <a:defRPr sz="5291"/>
            </a:lvl6pPr>
            <a:lvl7pPr marL="9072037" indent="0" algn="ctr">
              <a:buNone/>
              <a:defRPr sz="5291"/>
            </a:lvl7pPr>
            <a:lvl8pPr marL="10584043" indent="0" algn="ctr">
              <a:buNone/>
              <a:defRPr sz="5291"/>
            </a:lvl8pPr>
            <a:lvl9pPr marL="12096049" indent="0" algn="ctr">
              <a:buNone/>
              <a:defRPr sz="5291"/>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E0F9C2E-DFDD-4C29-9799-A5A10CC49A87}" type="datetimeFigureOut">
              <a:rPr lang="th-TH" smtClean="0"/>
              <a:t>12/12/62</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7300381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0F9C2E-DFDD-4C29-9799-A5A10CC49A87}" type="datetimeFigureOut">
              <a:rPr lang="th-TH" smtClean="0"/>
              <a:t>12/12/62</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3838824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40708" y="2280848"/>
            <a:ext cx="6520562" cy="3630515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79021" y="2280848"/>
            <a:ext cx="19183683" cy="3630515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0F9C2E-DFDD-4C29-9799-A5A10CC49A87}" type="datetimeFigureOut">
              <a:rPr lang="th-TH" smtClean="0"/>
              <a:t>12/12/62</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1723741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0F9C2E-DFDD-4C29-9799-A5A10CC49A87}" type="datetimeFigureOut">
              <a:rPr lang="th-TH" smtClean="0"/>
              <a:t>12/12/62</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1787199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3272" y="10680331"/>
            <a:ext cx="26082248" cy="17820361"/>
          </a:xfrm>
        </p:spPr>
        <p:txBody>
          <a:bodyPr anchor="b"/>
          <a:lstStyle>
            <a:lvl1pPr>
              <a:defRPr sz="19843"/>
            </a:lvl1pPr>
          </a:lstStyle>
          <a:p>
            <a:r>
              <a:rPr lang="en-US"/>
              <a:t>Click to edit Master title style</a:t>
            </a:r>
            <a:endParaRPr lang="en-US" dirty="0"/>
          </a:p>
        </p:txBody>
      </p:sp>
      <p:sp>
        <p:nvSpPr>
          <p:cNvPr id="3" name="Text Placeholder 2"/>
          <p:cNvSpPr>
            <a:spLocks noGrp="1"/>
          </p:cNvSpPr>
          <p:nvPr>
            <p:ph type="body" idx="1"/>
          </p:nvPr>
        </p:nvSpPr>
        <p:spPr>
          <a:xfrm>
            <a:off x="2063272" y="28669280"/>
            <a:ext cx="26082248" cy="9371307"/>
          </a:xfrm>
        </p:spPr>
        <p:txBody>
          <a:bodyPr/>
          <a:lstStyle>
            <a:lvl1pPr marL="0" indent="0">
              <a:buNone/>
              <a:defRPr sz="7937">
                <a:solidFill>
                  <a:schemeClr val="tx1"/>
                </a:solidFill>
              </a:defRPr>
            </a:lvl1pPr>
            <a:lvl2pPr marL="1512006" indent="0">
              <a:buNone/>
              <a:defRPr sz="6614">
                <a:solidFill>
                  <a:schemeClr val="tx1">
                    <a:tint val="75000"/>
                  </a:schemeClr>
                </a:solidFill>
              </a:defRPr>
            </a:lvl2pPr>
            <a:lvl3pPr marL="3024012" indent="0">
              <a:buNone/>
              <a:defRPr sz="5953">
                <a:solidFill>
                  <a:schemeClr val="tx1">
                    <a:tint val="75000"/>
                  </a:schemeClr>
                </a:solidFill>
              </a:defRPr>
            </a:lvl3pPr>
            <a:lvl4pPr marL="4536018" indent="0">
              <a:buNone/>
              <a:defRPr sz="5291">
                <a:solidFill>
                  <a:schemeClr val="tx1">
                    <a:tint val="75000"/>
                  </a:schemeClr>
                </a:solidFill>
              </a:defRPr>
            </a:lvl4pPr>
            <a:lvl5pPr marL="6048024" indent="0">
              <a:buNone/>
              <a:defRPr sz="5291">
                <a:solidFill>
                  <a:schemeClr val="tx1">
                    <a:tint val="75000"/>
                  </a:schemeClr>
                </a:solidFill>
              </a:defRPr>
            </a:lvl5pPr>
            <a:lvl6pPr marL="7560031" indent="0">
              <a:buNone/>
              <a:defRPr sz="5291">
                <a:solidFill>
                  <a:schemeClr val="tx1">
                    <a:tint val="75000"/>
                  </a:schemeClr>
                </a:solidFill>
              </a:defRPr>
            </a:lvl6pPr>
            <a:lvl7pPr marL="9072037" indent="0">
              <a:buNone/>
              <a:defRPr sz="5291">
                <a:solidFill>
                  <a:schemeClr val="tx1">
                    <a:tint val="75000"/>
                  </a:schemeClr>
                </a:solidFill>
              </a:defRPr>
            </a:lvl7pPr>
            <a:lvl8pPr marL="10584043" indent="0">
              <a:buNone/>
              <a:defRPr sz="5291">
                <a:solidFill>
                  <a:schemeClr val="tx1">
                    <a:tint val="75000"/>
                  </a:schemeClr>
                </a:solidFill>
              </a:defRPr>
            </a:lvl8pPr>
            <a:lvl9pPr marL="12096049" indent="0">
              <a:buNone/>
              <a:defRPr sz="5291">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0F9C2E-DFDD-4C29-9799-A5A10CC49A87}" type="datetimeFigureOut">
              <a:rPr lang="th-TH" smtClean="0"/>
              <a:t>12/12/62</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507486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79020" y="11404240"/>
            <a:ext cx="12852122" cy="271817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09146" y="11404240"/>
            <a:ext cx="12852122" cy="271817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E0F9C2E-DFDD-4C29-9799-A5A10CC49A87}" type="datetimeFigureOut">
              <a:rPr lang="th-TH" smtClean="0"/>
              <a:t>12/12/62</a:t>
            </a:fld>
            <a:endParaRPr lang="th-TH"/>
          </a:p>
        </p:txBody>
      </p:sp>
      <p:sp>
        <p:nvSpPr>
          <p:cNvPr id="6" name="Footer Placeholder 5"/>
          <p:cNvSpPr>
            <a:spLocks noGrp="1"/>
          </p:cNvSpPr>
          <p:nvPr>
            <p:ph type="ftr" sz="quarter" idx="11"/>
          </p:nvPr>
        </p:nvSpPr>
        <p:spPr/>
        <p:txBody>
          <a:bodyPr/>
          <a:lstStyle/>
          <a:p>
            <a:endParaRPr lang="th-TH"/>
          </a:p>
        </p:txBody>
      </p:sp>
      <p:sp>
        <p:nvSpPr>
          <p:cNvPr id="7" name="Slide Number Placeholder 6"/>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2779144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2959" y="2280857"/>
            <a:ext cx="26082248" cy="828047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2962" y="10501820"/>
            <a:ext cx="12793057" cy="5146780"/>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en-US"/>
              <a:t>Click to edit Master text styles</a:t>
            </a:r>
          </a:p>
        </p:txBody>
      </p:sp>
      <p:sp>
        <p:nvSpPr>
          <p:cNvPr id="4" name="Content Placeholder 3"/>
          <p:cNvSpPr>
            <a:spLocks noGrp="1"/>
          </p:cNvSpPr>
          <p:nvPr>
            <p:ph sz="half" idx="2"/>
          </p:nvPr>
        </p:nvSpPr>
        <p:spPr>
          <a:xfrm>
            <a:off x="2082962" y="15648601"/>
            <a:ext cx="12793057" cy="230167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09148" y="10501820"/>
            <a:ext cx="12856061" cy="5146780"/>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en-US"/>
              <a:t>Click to edit Master text styles</a:t>
            </a:r>
          </a:p>
        </p:txBody>
      </p:sp>
      <p:sp>
        <p:nvSpPr>
          <p:cNvPr id="6" name="Content Placeholder 5"/>
          <p:cNvSpPr>
            <a:spLocks noGrp="1"/>
          </p:cNvSpPr>
          <p:nvPr>
            <p:ph sz="quarter" idx="4"/>
          </p:nvPr>
        </p:nvSpPr>
        <p:spPr>
          <a:xfrm>
            <a:off x="15309148" y="15648601"/>
            <a:ext cx="12856061" cy="230167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E0F9C2E-DFDD-4C29-9799-A5A10CC49A87}" type="datetimeFigureOut">
              <a:rPr lang="th-TH" smtClean="0"/>
              <a:t>12/12/62</a:t>
            </a:fld>
            <a:endParaRPr lang="th-TH"/>
          </a:p>
        </p:txBody>
      </p:sp>
      <p:sp>
        <p:nvSpPr>
          <p:cNvPr id="8" name="Footer Placeholder 7"/>
          <p:cNvSpPr>
            <a:spLocks noGrp="1"/>
          </p:cNvSpPr>
          <p:nvPr>
            <p:ph type="ftr" sz="quarter" idx="11"/>
          </p:nvPr>
        </p:nvSpPr>
        <p:spPr/>
        <p:txBody>
          <a:bodyPr/>
          <a:lstStyle/>
          <a:p>
            <a:endParaRPr lang="th-TH"/>
          </a:p>
        </p:txBody>
      </p:sp>
      <p:sp>
        <p:nvSpPr>
          <p:cNvPr id="9" name="Slide Number Placeholder 8"/>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2672840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E0F9C2E-DFDD-4C29-9799-A5A10CC49A87}" type="datetimeFigureOut">
              <a:rPr lang="th-TH" smtClean="0"/>
              <a:t>12/12/62</a:t>
            </a:fld>
            <a:endParaRPr lang="th-TH"/>
          </a:p>
        </p:txBody>
      </p:sp>
      <p:sp>
        <p:nvSpPr>
          <p:cNvPr id="4" name="Footer Placeholder 3"/>
          <p:cNvSpPr>
            <a:spLocks noGrp="1"/>
          </p:cNvSpPr>
          <p:nvPr>
            <p:ph type="ftr" sz="quarter" idx="11"/>
          </p:nvPr>
        </p:nvSpPr>
        <p:spPr/>
        <p:txBody>
          <a:bodyPr/>
          <a:lstStyle/>
          <a:p>
            <a:endParaRPr lang="th-TH"/>
          </a:p>
        </p:txBody>
      </p:sp>
      <p:sp>
        <p:nvSpPr>
          <p:cNvPr id="5" name="Slide Number Placeholder 4"/>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26459710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0F9C2E-DFDD-4C29-9799-A5A10CC49A87}" type="datetimeFigureOut">
              <a:rPr lang="th-TH" smtClean="0"/>
              <a:t>12/12/62</a:t>
            </a:fld>
            <a:endParaRPr lang="th-TH"/>
          </a:p>
        </p:txBody>
      </p:sp>
      <p:sp>
        <p:nvSpPr>
          <p:cNvPr id="3" name="Footer Placeholder 2"/>
          <p:cNvSpPr>
            <a:spLocks noGrp="1"/>
          </p:cNvSpPr>
          <p:nvPr>
            <p:ph type="ftr" sz="quarter" idx="11"/>
          </p:nvPr>
        </p:nvSpPr>
        <p:spPr/>
        <p:txBody>
          <a:bodyPr/>
          <a:lstStyle/>
          <a:p>
            <a:endParaRPr lang="th-TH"/>
          </a:p>
        </p:txBody>
      </p:sp>
      <p:sp>
        <p:nvSpPr>
          <p:cNvPr id="4" name="Slide Number Placeholder 3"/>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2243036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2959" y="2856018"/>
            <a:ext cx="9753280" cy="9996064"/>
          </a:xfrm>
        </p:spPr>
        <p:txBody>
          <a:bodyPr anchor="b"/>
          <a:lstStyle>
            <a:lvl1pPr>
              <a:defRPr sz="10583"/>
            </a:lvl1pPr>
          </a:lstStyle>
          <a:p>
            <a:r>
              <a:rPr lang="en-US"/>
              <a:t>Click to edit Master title style</a:t>
            </a:r>
            <a:endParaRPr lang="en-US" dirty="0"/>
          </a:p>
        </p:txBody>
      </p:sp>
      <p:sp>
        <p:nvSpPr>
          <p:cNvPr id="3" name="Content Placeholder 2"/>
          <p:cNvSpPr>
            <a:spLocks noGrp="1"/>
          </p:cNvSpPr>
          <p:nvPr>
            <p:ph idx="1"/>
          </p:nvPr>
        </p:nvSpPr>
        <p:spPr>
          <a:xfrm>
            <a:off x="12856061" y="6168216"/>
            <a:ext cx="15309146" cy="30444362"/>
          </a:xfrm>
        </p:spPr>
        <p:txBody>
          <a:bodyPr/>
          <a:lstStyle>
            <a:lvl1pPr>
              <a:defRPr sz="10583"/>
            </a:lvl1pPr>
            <a:lvl2pPr>
              <a:defRPr sz="9260"/>
            </a:lvl2pPr>
            <a:lvl3pPr>
              <a:defRPr sz="7937"/>
            </a:lvl3pPr>
            <a:lvl4pPr>
              <a:defRPr sz="6614"/>
            </a:lvl4pPr>
            <a:lvl5pPr>
              <a:defRPr sz="6614"/>
            </a:lvl5pPr>
            <a:lvl6pPr>
              <a:defRPr sz="6614"/>
            </a:lvl6pPr>
            <a:lvl7pPr>
              <a:defRPr sz="6614"/>
            </a:lvl7pPr>
            <a:lvl8pPr>
              <a:defRPr sz="6614"/>
            </a:lvl8pPr>
            <a:lvl9pPr>
              <a:defRPr sz="661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2959" y="12852082"/>
            <a:ext cx="9753280" cy="23810073"/>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en-US"/>
              <a:t>Click to edit Master text styles</a:t>
            </a:r>
          </a:p>
        </p:txBody>
      </p:sp>
      <p:sp>
        <p:nvSpPr>
          <p:cNvPr id="5" name="Date Placeholder 4"/>
          <p:cNvSpPr>
            <a:spLocks noGrp="1"/>
          </p:cNvSpPr>
          <p:nvPr>
            <p:ph type="dt" sz="half" idx="10"/>
          </p:nvPr>
        </p:nvSpPr>
        <p:spPr/>
        <p:txBody>
          <a:bodyPr/>
          <a:lstStyle/>
          <a:p>
            <a:fld id="{0E0F9C2E-DFDD-4C29-9799-A5A10CC49A87}" type="datetimeFigureOut">
              <a:rPr lang="th-TH" smtClean="0"/>
              <a:t>12/12/62</a:t>
            </a:fld>
            <a:endParaRPr lang="th-TH"/>
          </a:p>
        </p:txBody>
      </p:sp>
      <p:sp>
        <p:nvSpPr>
          <p:cNvPr id="6" name="Footer Placeholder 5"/>
          <p:cNvSpPr>
            <a:spLocks noGrp="1"/>
          </p:cNvSpPr>
          <p:nvPr>
            <p:ph type="ftr" sz="quarter" idx="11"/>
          </p:nvPr>
        </p:nvSpPr>
        <p:spPr/>
        <p:txBody>
          <a:bodyPr/>
          <a:lstStyle/>
          <a:p>
            <a:endParaRPr lang="th-TH"/>
          </a:p>
        </p:txBody>
      </p:sp>
      <p:sp>
        <p:nvSpPr>
          <p:cNvPr id="7" name="Slide Number Placeholder 6"/>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725871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2959" y="2856018"/>
            <a:ext cx="9753280" cy="9996064"/>
          </a:xfrm>
        </p:spPr>
        <p:txBody>
          <a:bodyPr anchor="b"/>
          <a:lstStyle>
            <a:lvl1pPr>
              <a:defRPr sz="10583"/>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56061" y="6168216"/>
            <a:ext cx="15309146" cy="30444362"/>
          </a:xfrm>
        </p:spPr>
        <p:txBody>
          <a:bodyPr anchor="t"/>
          <a:lstStyle>
            <a:lvl1pPr marL="0" indent="0">
              <a:buNone/>
              <a:defRPr sz="10583"/>
            </a:lvl1pPr>
            <a:lvl2pPr marL="1512006" indent="0">
              <a:buNone/>
              <a:defRPr sz="9260"/>
            </a:lvl2pPr>
            <a:lvl3pPr marL="3024012" indent="0">
              <a:buNone/>
              <a:defRPr sz="7937"/>
            </a:lvl3pPr>
            <a:lvl4pPr marL="4536018" indent="0">
              <a:buNone/>
              <a:defRPr sz="6614"/>
            </a:lvl4pPr>
            <a:lvl5pPr marL="6048024" indent="0">
              <a:buNone/>
              <a:defRPr sz="6614"/>
            </a:lvl5pPr>
            <a:lvl6pPr marL="7560031" indent="0">
              <a:buNone/>
              <a:defRPr sz="6614"/>
            </a:lvl6pPr>
            <a:lvl7pPr marL="9072037" indent="0">
              <a:buNone/>
              <a:defRPr sz="6614"/>
            </a:lvl7pPr>
            <a:lvl8pPr marL="10584043" indent="0">
              <a:buNone/>
              <a:defRPr sz="6614"/>
            </a:lvl8pPr>
            <a:lvl9pPr marL="12096049" indent="0">
              <a:buNone/>
              <a:defRPr sz="6614"/>
            </a:lvl9pPr>
          </a:lstStyle>
          <a:p>
            <a:r>
              <a:rPr lang="en-US"/>
              <a:t>Click icon to add picture</a:t>
            </a:r>
            <a:endParaRPr lang="en-US" dirty="0"/>
          </a:p>
        </p:txBody>
      </p:sp>
      <p:sp>
        <p:nvSpPr>
          <p:cNvPr id="4" name="Text Placeholder 3"/>
          <p:cNvSpPr>
            <a:spLocks noGrp="1"/>
          </p:cNvSpPr>
          <p:nvPr>
            <p:ph type="body" sz="half" idx="2"/>
          </p:nvPr>
        </p:nvSpPr>
        <p:spPr>
          <a:xfrm>
            <a:off x="2082959" y="12852082"/>
            <a:ext cx="9753280" cy="23810073"/>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en-US"/>
              <a:t>Click to edit Master text styles</a:t>
            </a:r>
          </a:p>
        </p:txBody>
      </p:sp>
      <p:sp>
        <p:nvSpPr>
          <p:cNvPr id="5" name="Date Placeholder 4"/>
          <p:cNvSpPr>
            <a:spLocks noGrp="1"/>
          </p:cNvSpPr>
          <p:nvPr>
            <p:ph type="dt" sz="half" idx="10"/>
          </p:nvPr>
        </p:nvSpPr>
        <p:spPr/>
        <p:txBody>
          <a:bodyPr/>
          <a:lstStyle/>
          <a:p>
            <a:fld id="{0E0F9C2E-DFDD-4C29-9799-A5A10CC49A87}" type="datetimeFigureOut">
              <a:rPr lang="th-TH" smtClean="0"/>
              <a:t>12/12/62</a:t>
            </a:fld>
            <a:endParaRPr lang="th-TH"/>
          </a:p>
        </p:txBody>
      </p:sp>
      <p:sp>
        <p:nvSpPr>
          <p:cNvPr id="6" name="Footer Placeholder 5"/>
          <p:cNvSpPr>
            <a:spLocks noGrp="1"/>
          </p:cNvSpPr>
          <p:nvPr>
            <p:ph type="ftr" sz="quarter" idx="11"/>
          </p:nvPr>
        </p:nvSpPr>
        <p:spPr/>
        <p:txBody>
          <a:bodyPr/>
          <a:lstStyle/>
          <a:p>
            <a:endParaRPr lang="th-TH"/>
          </a:p>
        </p:txBody>
      </p:sp>
      <p:sp>
        <p:nvSpPr>
          <p:cNvPr id="7" name="Slide Number Placeholder 6"/>
          <p:cNvSpPr>
            <a:spLocks noGrp="1"/>
          </p:cNvSpPr>
          <p:nvPr>
            <p:ph type="sldNum" sz="quarter" idx="12"/>
          </p:nvPr>
        </p:nvSpPr>
        <p:spPr/>
        <p:txBody>
          <a:bodyPr/>
          <a:lstStyle/>
          <a:p>
            <a:fld id="{A1EAD0A1-50DB-4448-9396-4C0DF3128211}" type="slidenum">
              <a:rPr lang="th-TH" smtClean="0"/>
              <a:t>‹#›</a:t>
            </a:fld>
            <a:endParaRPr lang="th-TH"/>
          </a:p>
        </p:txBody>
      </p:sp>
    </p:spTree>
    <p:extLst>
      <p:ext uri="{BB962C8B-B14F-4D97-AF65-F5344CB8AC3E}">
        <p14:creationId xmlns:p14="http://schemas.microsoft.com/office/powerpoint/2010/main" val="3575387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79020" y="2280857"/>
            <a:ext cx="26082248" cy="828047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79020" y="11404240"/>
            <a:ext cx="26082248" cy="2718176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79020" y="39706598"/>
            <a:ext cx="6804065" cy="2280848"/>
          </a:xfrm>
          <a:prstGeom prst="rect">
            <a:avLst/>
          </a:prstGeom>
        </p:spPr>
        <p:txBody>
          <a:bodyPr vert="horz" lIns="91440" tIns="45720" rIns="91440" bIns="45720" rtlCol="0" anchor="ctr"/>
          <a:lstStyle>
            <a:lvl1pPr algn="l">
              <a:defRPr sz="3969">
                <a:solidFill>
                  <a:schemeClr val="tx1">
                    <a:tint val="75000"/>
                  </a:schemeClr>
                </a:solidFill>
              </a:defRPr>
            </a:lvl1pPr>
          </a:lstStyle>
          <a:p>
            <a:fld id="{0E0F9C2E-DFDD-4C29-9799-A5A10CC49A87}" type="datetimeFigureOut">
              <a:rPr lang="th-TH" smtClean="0"/>
              <a:t>12/12/62</a:t>
            </a:fld>
            <a:endParaRPr lang="th-TH"/>
          </a:p>
        </p:txBody>
      </p:sp>
      <p:sp>
        <p:nvSpPr>
          <p:cNvPr id="5" name="Footer Placeholder 4"/>
          <p:cNvSpPr>
            <a:spLocks noGrp="1"/>
          </p:cNvSpPr>
          <p:nvPr>
            <p:ph type="ftr" sz="quarter" idx="3"/>
          </p:nvPr>
        </p:nvSpPr>
        <p:spPr>
          <a:xfrm>
            <a:off x="10017096" y="39706598"/>
            <a:ext cx="10206097" cy="2280848"/>
          </a:xfrm>
          <a:prstGeom prst="rect">
            <a:avLst/>
          </a:prstGeom>
        </p:spPr>
        <p:txBody>
          <a:bodyPr vert="horz" lIns="91440" tIns="45720" rIns="91440" bIns="45720" rtlCol="0" anchor="ctr"/>
          <a:lstStyle>
            <a:lvl1pPr algn="ctr">
              <a:defRPr sz="3969">
                <a:solidFill>
                  <a:schemeClr val="tx1">
                    <a:tint val="75000"/>
                  </a:schemeClr>
                </a:solidFill>
              </a:defRPr>
            </a:lvl1pPr>
          </a:lstStyle>
          <a:p>
            <a:endParaRPr lang="th-TH"/>
          </a:p>
        </p:txBody>
      </p:sp>
      <p:sp>
        <p:nvSpPr>
          <p:cNvPr id="6" name="Slide Number Placeholder 5"/>
          <p:cNvSpPr>
            <a:spLocks noGrp="1"/>
          </p:cNvSpPr>
          <p:nvPr>
            <p:ph type="sldNum" sz="quarter" idx="4"/>
          </p:nvPr>
        </p:nvSpPr>
        <p:spPr>
          <a:xfrm>
            <a:off x="21357203" y="39706598"/>
            <a:ext cx="6804065" cy="2280848"/>
          </a:xfrm>
          <a:prstGeom prst="rect">
            <a:avLst/>
          </a:prstGeom>
        </p:spPr>
        <p:txBody>
          <a:bodyPr vert="horz" lIns="91440" tIns="45720" rIns="91440" bIns="45720" rtlCol="0" anchor="ctr"/>
          <a:lstStyle>
            <a:lvl1pPr algn="r">
              <a:defRPr sz="3969">
                <a:solidFill>
                  <a:schemeClr val="tx1">
                    <a:tint val="75000"/>
                  </a:schemeClr>
                </a:solidFill>
              </a:defRPr>
            </a:lvl1pPr>
          </a:lstStyle>
          <a:p>
            <a:fld id="{A1EAD0A1-50DB-4448-9396-4C0DF3128211}" type="slidenum">
              <a:rPr lang="th-TH" smtClean="0"/>
              <a:t>‹#›</a:t>
            </a:fld>
            <a:endParaRPr lang="th-TH"/>
          </a:p>
        </p:txBody>
      </p:sp>
    </p:spTree>
    <p:extLst>
      <p:ext uri="{BB962C8B-B14F-4D97-AF65-F5344CB8AC3E}">
        <p14:creationId xmlns:p14="http://schemas.microsoft.com/office/powerpoint/2010/main" val="368953305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4012" rtl="0" eaLnBrk="1" latinLnBrk="0" hangingPunct="1">
        <a:lnSpc>
          <a:spcPct val="90000"/>
        </a:lnSpc>
        <a:spcBef>
          <a:spcPct val="0"/>
        </a:spcBef>
        <a:buNone/>
        <a:defRPr sz="14551" kern="1200">
          <a:solidFill>
            <a:schemeClr val="tx1"/>
          </a:solidFill>
          <a:latin typeface="+mj-lt"/>
          <a:ea typeface="+mj-ea"/>
          <a:cs typeface="+mj-cs"/>
        </a:defRPr>
      </a:lvl1pPr>
    </p:titleStyle>
    <p:bodyStyle>
      <a:lvl1pPr marL="756003" indent="-756003" algn="l" defTabSz="3024012" rtl="0" eaLnBrk="1" latinLnBrk="0" hangingPunct="1">
        <a:lnSpc>
          <a:spcPct val="90000"/>
        </a:lnSpc>
        <a:spcBef>
          <a:spcPts val="3307"/>
        </a:spcBef>
        <a:buFont typeface="Arial" panose="020B0604020202020204" pitchFamily="34" charset="0"/>
        <a:buChar char="•"/>
        <a:defRPr sz="9260" kern="1200">
          <a:solidFill>
            <a:schemeClr val="tx1"/>
          </a:solidFill>
          <a:latin typeface="+mn-lt"/>
          <a:ea typeface="+mn-ea"/>
          <a:cs typeface="+mn-cs"/>
        </a:defRPr>
      </a:lvl1pPr>
      <a:lvl2pPr marL="2268009" indent="-756003" algn="l" defTabSz="3024012" rtl="0" eaLnBrk="1" latinLnBrk="0" hangingPunct="1">
        <a:lnSpc>
          <a:spcPct val="90000"/>
        </a:lnSpc>
        <a:spcBef>
          <a:spcPts val="1654"/>
        </a:spcBef>
        <a:buFont typeface="Arial" panose="020B0604020202020204" pitchFamily="34" charset="0"/>
        <a:buChar char="•"/>
        <a:defRPr sz="7937" kern="1200">
          <a:solidFill>
            <a:schemeClr val="tx1"/>
          </a:solidFill>
          <a:latin typeface="+mn-lt"/>
          <a:ea typeface="+mn-ea"/>
          <a:cs typeface="+mn-cs"/>
        </a:defRPr>
      </a:lvl2pPr>
      <a:lvl3pPr marL="3780015" indent="-756003" algn="l" defTabSz="3024012" rtl="0" eaLnBrk="1" latinLnBrk="0" hangingPunct="1">
        <a:lnSpc>
          <a:spcPct val="90000"/>
        </a:lnSpc>
        <a:spcBef>
          <a:spcPts val="1654"/>
        </a:spcBef>
        <a:buFont typeface="Arial" panose="020B0604020202020204" pitchFamily="34" charset="0"/>
        <a:buChar char="•"/>
        <a:defRPr sz="6614" kern="1200">
          <a:solidFill>
            <a:schemeClr val="tx1"/>
          </a:solidFill>
          <a:latin typeface="+mn-lt"/>
          <a:ea typeface="+mn-ea"/>
          <a:cs typeface="+mn-cs"/>
        </a:defRPr>
      </a:lvl3pPr>
      <a:lvl4pPr marL="5292021"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4pPr>
      <a:lvl5pPr marL="6804028"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5pPr>
      <a:lvl6pPr marL="8316034"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6pPr>
      <a:lvl7pPr marL="9828040"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7pPr>
      <a:lvl8pPr marL="11340046"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8pPr>
      <a:lvl9pPr marL="12852052"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9pPr>
    </p:bodyStyle>
    <p:otherStyle>
      <a:defPPr>
        <a:defRPr lang="en-US"/>
      </a:defPPr>
      <a:lvl1pPr marL="0" algn="l" defTabSz="3024012" rtl="0" eaLnBrk="1" latinLnBrk="0" hangingPunct="1">
        <a:defRPr sz="5953" kern="1200">
          <a:solidFill>
            <a:schemeClr val="tx1"/>
          </a:solidFill>
          <a:latin typeface="+mn-lt"/>
          <a:ea typeface="+mn-ea"/>
          <a:cs typeface="+mn-cs"/>
        </a:defRPr>
      </a:lvl1pPr>
      <a:lvl2pPr marL="1512006" algn="l" defTabSz="3024012" rtl="0" eaLnBrk="1" latinLnBrk="0" hangingPunct="1">
        <a:defRPr sz="5953" kern="1200">
          <a:solidFill>
            <a:schemeClr val="tx1"/>
          </a:solidFill>
          <a:latin typeface="+mn-lt"/>
          <a:ea typeface="+mn-ea"/>
          <a:cs typeface="+mn-cs"/>
        </a:defRPr>
      </a:lvl2pPr>
      <a:lvl3pPr marL="3024012" algn="l" defTabSz="3024012" rtl="0" eaLnBrk="1" latinLnBrk="0" hangingPunct="1">
        <a:defRPr sz="5953" kern="1200">
          <a:solidFill>
            <a:schemeClr val="tx1"/>
          </a:solidFill>
          <a:latin typeface="+mn-lt"/>
          <a:ea typeface="+mn-ea"/>
          <a:cs typeface="+mn-cs"/>
        </a:defRPr>
      </a:lvl3pPr>
      <a:lvl4pPr marL="4536018" algn="l" defTabSz="3024012" rtl="0" eaLnBrk="1" latinLnBrk="0" hangingPunct="1">
        <a:defRPr sz="5953" kern="1200">
          <a:solidFill>
            <a:schemeClr val="tx1"/>
          </a:solidFill>
          <a:latin typeface="+mn-lt"/>
          <a:ea typeface="+mn-ea"/>
          <a:cs typeface="+mn-cs"/>
        </a:defRPr>
      </a:lvl4pPr>
      <a:lvl5pPr marL="6048024" algn="l" defTabSz="3024012" rtl="0" eaLnBrk="1" latinLnBrk="0" hangingPunct="1">
        <a:defRPr sz="5953" kern="1200">
          <a:solidFill>
            <a:schemeClr val="tx1"/>
          </a:solidFill>
          <a:latin typeface="+mn-lt"/>
          <a:ea typeface="+mn-ea"/>
          <a:cs typeface="+mn-cs"/>
        </a:defRPr>
      </a:lvl5pPr>
      <a:lvl6pPr marL="7560031" algn="l" defTabSz="3024012" rtl="0" eaLnBrk="1" latinLnBrk="0" hangingPunct="1">
        <a:defRPr sz="5953" kern="1200">
          <a:solidFill>
            <a:schemeClr val="tx1"/>
          </a:solidFill>
          <a:latin typeface="+mn-lt"/>
          <a:ea typeface="+mn-ea"/>
          <a:cs typeface="+mn-cs"/>
        </a:defRPr>
      </a:lvl6pPr>
      <a:lvl7pPr marL="9072037" algn="l" defTabSz="3024012" rtl="0" eaLnBrk="1" latinLnBrk="0" hangingPunct="1">
        <a:defRPr sz="5953" kern="1200">
          <a:solidFill>
            <a:schemeClr val="tx1"/>
          </a:solidFill>
          <a:latin typeface="+mn-lt"/>
          <a:ea typeface="+mn-ea"/>
          <a:cs typeface="+mn-cs"/>
        </a:defRPr>
      </a:lvl7pPr>
      <a:lvl8pPr marL="10584043" algn="l" defTabSz="3024012" rtl="0" eaLnBrk="1" latinLnBrk="0" hangingPunct="1">
        <a:defRPr sz="5953" kern="1200">
          <a:solidFill>
            <a:schemeClr val="tx1"/>
          </a:solidFill>
          <a:latin typeface="+mn-lt"/>
          <a:ea typeface="+mn-ea"/>
          <a:cs typeface="+mn-cs"/>
        </a:defRPr>
      </a:lvl8pPr>
      <a:lvl9pPr marL="12096049" algn="l" defTabSz="3024012" rtl="0" eaLnBrk="1" latinLnBrk="0" hangingPunct="1">
        <a:defRPr sz="59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tiff"/><Relationship Id="rId3" Type="http://schemas.openxmlformats.org/officeDocument/2006/relationships/image" Target="../media/image2.jpg"/><Relationship Id="rId7" Type="http://schemas.openxmlformats.org/officeDocument/2006/relationships/image" Target="../media/image5.png"/><Relationship Id="rId12" Type="http://schemas.openxmlformats.org/officeDocument/2006/relationships/image" Target="../media/image9.png"/><Relationship Id="rId17" Type="http://schemas.openxmlformats.org/officeDocument/2006/relationships/image" Target="../media/image14.tiff"/><Relationship Id="rId2" Type="http://schemas.openxmlformats.org/officeDocument/2006/relationships/image" Target="../media/image1.png"/><Relationship Id="rId16" Type="http://schemas.openxmlformats.org/officeDocument/2006/relationships/image" Target="../media/image13.jpg"/><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8.jpg"/><Relationship Id="rId5" Type="http://schemas.openxmlformats.org/officeDocument/2006/relationships/image" Target="../media/image3.jpeg"/><Relationship Id="rId15" Type="http://schemas.openxmlformats.org/officeDocument/2006/relationships/image" Target="../media/image12.tiff"/><Relationship Id="rId10" Type="http://schemas.openxmlformats.org/officeDocument/2006/relationships/image" Target="../media/image7.png"/><Relationship Id="rId4" Type="http://schemas.openxmlformats.org/officeDocument/2006/relationships/image" Target="../media/image3.png"/><Relationship Id="rId9" Type="http://schemas.microsoft.com/office/2007/relationships/hdphoto" Target="../media/hdphoto1.wdp"/><Relationship Id="rId1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54000">
              <a:schemeClr val="bg1"/>
            </a:gs>
            <a:gs pos="100000">
              <a:schemeClr val="accent1"/>
            </a:gs>
            <a:gs pos="0">
              <a:schemeClr val="accent1">
                <a:lumMod val="50000"/>
              </a:schemeClr>
            </a:gs>
            <a:gs pos="100000">
              <a:schemeClr val="accent1"/>
            </a:gs>
          </a:gsLst>
          <a:lin ang="5400000" scaled="1"/>
        </a:gradFill>
        <a:effectLst/>
      </p:bgPr>
    </p:bg>
    <p:spTree>
      <p:nvGrpSpPr>
        <p:cNvPr id="1" name=""/>
        <p:cNvGrpSpPr/>
        <p:nvPr/>
      </p:nvGrpSpPr>
      <p:grpSpPr>
        <a:xfrm>
          <a:off x="0" y="0"/>
          <a:ext cx="0" cy="0"/>
          <a:chOff x="0" y="0"/>
          <a:chExt cx="0" cy="0"/>
        </a:xfrm>
      </p:grpSpPr>
      <p:sp>
        <p:nvSpPr>
          <p:cNvPr id="4" name="Rectangle 3"/>
          <p:cNvSpPr/>
          <p:nvPr/>
        </p:nvSpPr>
        <p:spPr>
          <a:xfrm>
            <a:off x="0" y="952913"/>
            <a:ext cx="30240288" cy="5654304"/>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pic>
        <p:nvPicPr>
          <p:cNvPr id="5" name="Picture 4"/>
          <p:cNvPicPr>
            <a:picLocks noChangeAspect="1"/>
          </p:cNvPicPr>
          <p:nvPr/>
        </p:nvPicPr>
        <p:blipFill>
          <a:blip r:embed="rId2"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3823968" y="2638229"/>
            <a:ext cx="3129848" cy="3129848"/>
          </a:xfrm>
          <a:prstGeom prst="rect">
            <a:avLst/>
          </a:prstGeom>
        </p:spPr>
      </p:pic>
      <p:sp>
        <p:nvSpPr>
          <p:cNvPr id="6" name="TextBox 5"/>
          <p:cNvSpPr txBox="1"/>
          <p:nvPr/>
        </p:nvSpPr>
        <p:spPr>
          <a:xfrm>
            <a:off x="21440455" y="1176170"/>
            <a:ext cx="8568201" cy="707886"/>
          </a:xfrm>
          <a:prstGeom prst="rect">
            <a:avLst/>
          </a:prstGeom>
          <a:solidFill>
            <a:schemeClr val="bg1"/>
          </a:solidFill>
          <a:ln w="38100">
            <a:solidFill>
              <a:schemeClr val="tx1"/>
            </a:solidFill>
          </a:ln>
        </p:spPr>
        <p:txBody>
          <a:bodyPr wrap="square" rtlCol="0">
            <a:spAutoFit/>
          </a:bodyPr>
          <a:lstStyle/>
          <a:p>
            <a:pPr algn="ctr"/>
            <a:r>
              <a:rPr lang="en-US" sz="4000" dirty="0">
                <a:latin typeface="SF Pro Display" pitchFamily="2" charset="0"/>
                <a:ea typeface="SF Pro Display" pitchFamily="2" charset="0"/>
                <a:cs typeface="SF Pro Display" pitchFamily="2" charset="0"/>
              </a:rPr>
              <a:t>Thailand – Japan Student ICT Fair 2019</a:t>
            </a:r>
            <a:endParaRPr lang="th-TH" sz="4000" dirty="0">
              <a:latin typeface="SF Pro Display" pitchFamily="2" charset="0"/>
              <a:ea typeface="SF Pro Display" pitchFamily="2" charset="0"/>
              <a:cs typeface="SF Pro Display" pitchFamily="2" charset="0"/>
            </a:endParaRPr>
          </a:p>
        </p:txBody>
      </p:sp>
      <p:sp>
        <p:nvSpPr>
          <p:cNvPr id="8" name="TextBox 7"/>
          <p:cNvSpPr txBox="1"/>
          <p:nvPr/>
        </p:nvSpPr>
        <p:spPr>
          <a:xfrm>
            <a:off x="4779692" y="1085186"/>
            <a:ext cx="15677690" cy="1323439"/>
          </a:xfrm>
          <a:prstGeom prst="rect">
            <a:avLst/>
          </a:prstGeom>
          <a:noFill/>
        </p:spPr>
        <p:txBody>
          <a:bodyPr wrap="none" rtlCol="0">
            <a:spAutoFit/>
          </a:bodyPr>
          <a:lstStyle/>
          <a:p>
            <a:r>
              <a:rPr lang="en-US" sz="8000" b="1" dirty="0">
                <a:latin typeface="Prompt" pitchFamily="2" charset="-34"/>
                <a:cs typeface="Prompt" pitchFamily="2" charset="-34"/>
              </a:rPr>
              <a:t>Artificial Cow Intelligence Milk</a:t>
            </a:r>
            <a:endParaRPr lang="th-TH" sz="8000" b="1" dirty="0">
              <a:latin typeface="Prompt" pitchFamily="2" charset="-34"/>
              <a:cs typeface="Prompt" pitchFamily="2" charset="-34"/>
            </a:endParaRPr>
          </a:p>
        </p:txBody>
      </p:sp>
      <p:sp>
        <p:nvSpPr>
          <p:cNvPr id="9" name="TextBox 8"/>
          <p:cNvSpPr txBox="1"/>
          <p:nvPr/>
        </p:nvSpPr>
        <p:spPr>
          <a:xfrm>
            <a:off x="7466929" y="2284592"/>
            <a:ext cx="22867157" cy="830997"/>
          </a:xfrm>
          <a:prstGeom prst="rect">
            <a:avLst/>
          </a:prstGeom>
          <a:noFill/>
        </p:spPr>
        <p:txBody>
          <a:bodyPr wrap="none" rtlCol="0">
            <a:spAutoFit/>
          </a:bodyPr>
          <a:lstStyle/>
          <a:p>
            <a:r>
              <a:rPr lang="en-US" sz="4800" i="1" dirty="0">
                <a:latin typeface="Prompt" pitchFamily="2" charset="-34"/>
                <a:cs typeface="Prompt" pitchFamily="2" charset="-34"/>
              </a:rPr>
              <a:t>Education Innovation – To solve the slow developmental children problem</a:t>
            </a:r>
            <a:endParaRPr lang="th-TH" sz="4800" i="1" dirty="0">
              <a:latin typeface="Prompt" pitchFamily="2" charset="-34"/>
              <a:cs typeface="Prompt" pitchFamily="2" charset="-34"/>
            </a:endParaRPr>
          </a:p>
        </p:txBody>
      </p:sp>
      <p:pic>
        <p:nvPicPr>
          <p:cNvPr id="11" name="Picture 10"/>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75851" y="1279198"/>
            <a:ext cx="4812854" cy="4812854"/>
          </a:xfrm>
          <a:prstGeom prst="rect">
            <a:avLst/>
          </a:prstGeom>
        </p:spPr>
      </p:pic>
      <mc:AlternateContent xmlns:mc="http://schemas.openxmlformats.org/markup-compatibility/2006" xmlns:a14="http://schemas.microsoft.com/office/drawing/2010/main">
        <mc:Choice Requires="a14">
          <p:sp>
            <p:nvSpPr>
              <p:cNvPr id="12" name="Rectangle 11"/>
              <p:cNvSpPr/>
              <p:nvPr/>
            </p:nvSpPr>
            <p:spPr>
              <a:xfrm>
                <a:off x="7466929" y="3207922"/>
                <a:ext cx="17645149" cy="3231654"/>
              </a:xfrm>
              <a:prstGeom prst="rect">
                <a:avLst/>
              </a:prstGeom>
              <a:noFill/>
            </p:spPr>
            <p:txBody>
              <a:bodyPr wrap="square">
                <a:spAutoFit/>
              </a:bodyPr>
              <a:lstStyle/>
              <a:p>
                <a:r>
                  <a:rPr lang="en-US" sz="3600" dirty="0">
                    <a:latin typeface="SF Pro Display" pitchFamily="2" charset="0"/>
                    <a:ea typeface="SF Pro Display" pitchFamily="2" charset="0"/>
                    <a:cs typeface="SF Pro Display" pitchFamily="2" charset="0"/>
                  </a:rPr>
                  <a:t>Researchers :  Mr. Pasit </a:t>
                </a:r>
                <a:r>
                  <a:rPr lang="en-US" sz="3600" dirty="0" err="1">
                    <a:latin typeface="SF Pro Display" pitchFamily="2" charset="0"/>
                    <a:ea typeface="SF Pro Display" pitchFamily="2" charset="0"/>
                    <a:cs typeface="SF Pro Display" pitchFamily="2" charset="0"/>
                  </a:rPr>
                  <a:t>Sriwatanasak</a:t>
                </a:r>
                <a:r>
                  <a:rPr lang="en-US" sz="3600" dirty="0">
                    <a:latin typeface="SF Pro Display" pitchFamily="2" charset="0"/>
                    <a:ea typeface="SF Pro Display" pitchFamily="2" charset="0"/>
                    <a:cs typeface="SF Pro Display" pitchFamily="2" charset="0"/>
                  </a:rPr>
                  <a:t> </a:t>
                </a:r>
                <a:r>
                  <a:rPr lang="en-US" sz="3600" kern="0" baseline="30000" dirty="0">
                    <a:solidFill>
                      <a:sysClr val="windowText" lastClr="000000"/>
                    </a:solidFill>
                    <a:latin typeface="SF Pro Display" pitchFamily="2" charset="0"/>
                    <a:ea typeface="SF Pro Display" pitchFamily="2" charset="0"/>
                    <a:cs typeface="SF Pro Display" pitchFamily="2" charset="0"/>
                  </a:rPr>
                  <a:t>1*</a:t>
                </a:r>
                <a:r>
                  <a:rPr lang="en-US" sz="3600" dirty="0">
                    <a:latin typeface="SF Pro Display" pitchFamily="2" charset="0"/>
                    <a:ea typeface="SF Pro Display" pitchFamily="2" charset="0"/>
                    <a:cs typeface="SF Pro Display" pitchFamily="2" charset="0"/>
                  </a:rPr>
                  <a:t>, </a:t>
                </a:r>
                <a14:m>
                  <m:oMath xmlns:m="http://schemas.openxmlformats.org/officeDocument/2006/math">
                    <m:r>
                      <m:rPr>
                        <m:nor/>
                      </m:rPr>
                      <a:rPr lang="en-US" sz="3600" dirty="0" smtClean="0">
                        <a:latin typeface="SF Pro Display" pitchFamily="2" charset="0"/>
                        <a:ea typeface="SF Pro Display" pitchFamily="2" charset="0"/>
                        <a:cs typeface="SF Pro Display" pitchFamily="2" charset="0"/>
                      </a:rPr>
                      <m:t>Mr</m:t>
                    </m:r>
                    <m:r>
                      <m:rPr>
                        <m:nor/>
                      </m:rPr>
                      <a:rPr lang="en-US" sz="3600" dirty="0" smtClean="0">
                        <a:latin typeface="SF Pro Display" pitchFamily="2" charset="0"/>
                        <a:ea typeface="SF Pro Display" pitchFamily="2" charset="0"/>
                        <a:cs typeface="SF Pro Display" pitchFamily="2" charset="0"/>
                      </a:rPr>
                      <m:t>. </m:t>
                    </m:r>
                    <m:r>
                      <m:rPr>
                        <m:nor/>
                      </m:rPr>
                      <a:rPr lang="en-US" sz="3600" dirty="0" smtClean="0">
                        <a:latin typeface="SF Pro Display" pitchFamily="2" charset="0"/>
                        <a:ea typeface="SF Pro Display" pitchFamily="2" charset="0"/>
                        <a:cs typeface="SF Pro Display" pitchFamily="2" charset="0"/>
                      </a:rPr>
                      <m:t>Waranthorn</m:t>
                    </m:r>
                    <m:r>
                      <m:rPr>
                        <m:nor/>
                      </m:rPr>
                      <a:rPr lang="en-US" sz="3600" dirty="0" smtClean="0">
                        <a:latin typeface="SF Pro Display" pitchFamily="2" charset="0"/>
                        <a:ea typeface="SF Pro Display" pitchFamily="2" charset="0"/>
                        <a:cs typeface="SF Pro Display" pitchFamily="2" charset="0"/>
                      </a:rPr>
                      <m:t> </m:t>
                    </m:r>
                    <m:r>
                      <m:rPr>
                        <m:nor/>
                      </m:rPr>
                      <a:rPr lang="en-US" sz="3600" dirty="0" smtClean="0">
                        <a:latin typeface="SF Pro Display" pitchFamily="2" charset="0"/>
                        <a:ea typeface="SF Pro Display" pitchFamily="2" charset="0"/>
                        <a:cs typeface="SF Pro Display" pitchFamily="2" charset="0"/>
                      </a:rPr>
                      <m:t>Chansawang</m:t>
                    </m:r>
                    <m:r>
                      <m:rPr>
                        <m:nor/>
                      </m:rPr>
                      <a:rPr lang="en-US" sz="3600" dirty="0" smtClean="0">
                        <a:latin typeface="SF Pro Display" pitchFamily="2" charset="0"/>
                        <a:ea typeface="SF Pro Display" pitchFamily="2" charset="0"/>
                        <a:cs typeface="SF Pro Display" pitchFamily="2" charset="0"/>
                      </a:rPr>
                      <m:t> </m:t>
                    </m:r>
                  </m:oMath>
                </a14:m>
                <a:r>
                  <a:rPr lang="en-US" sz="3600" kern="0" baseline="30000" dirty="0">
                    <a:solidFill>
                      <a:sysClr val="windowText" lastClr="000000"/>
                    </a:solidFill>
                    <a:latin typeface="SF Pro Display" pitchFamily="2" charset="0"/>
                    <a:ea typeface="SF Pro Display" pitchFamily="2" charset="0"/>
                    <a:cs typeface="SF Pro Display" pitchFamily="2" charset="0"/>
                  </a:rPr>
                  <a:t>2*</a:t>
                </a:r>
                <a:endParaRPr lang="en-US" sz="3600" dirty="0">
                  <a:latin typeface="SF Pro Display" pitchFamily="2" charset="0"/>
                  <a:ea typeface="SF Pro Display" pitchFamily="2" charset="0"/>
                  <a:cs typeface="SF Pro Display" pitchFamily="2" charset="0"/>
                </a:endParaRPr>
              </a:p>
              <a:p>
                <a:r>
                  <a:rPr lang="en-US" sz="3600" dirty="0">
                    <a:latin typeface="SF Pro Display" pitchFamily="2" charset="0"/>
                    <a:ea typeface="SF Pro Display" pitchFamily="2" charset="0"/>
                    <a:cs typeface="SF Pro Display" pitchFamily="2" charset="0"/>
                  </a:rPr>
                  <a:t>Advisor  : Mr. </a:t>
                </a:r>
                <a:r>
                  <a:rPr lang="en-US" sz="3600" dirty="0" err="1">
                    <a:latin typeface="SF Pro Display" pitchFamily="2" charset="0"/>
                    <a:ea typeface="SF Pro Display" pitchFamily="2" charset="0"/>
                    <a:cs typeface="SF Pro Display" pitchFamily="2" charset="0"/>
                  </a:rPr>
                  <a:t>Khunthong</a:t>
                </a:r>
                <a:r>
                  <a:rPr lang="en-US" sz="3600" dirty="0">
                    <a:latin typeface="SF Pro Display" pitchFamily="2" charset="0"/>
                    <a:ea typeface="SF Pro Display" pitchFamily="2" charset="0"/>
                    <a:cs typeface="SF Pro Display" pitchFamily="2" charset="0"/>
                  </a:rPr>
                  <a:t> </a:t>
                </a:r>
                <a:r>
                  <a:rPr lang="en-US" sz="3600" dirty="0" err="1">
                    <a:latin typeface="SF Pro Display" pitchFamily="2" charset="0"/>
                    <a:ea typeface="SF Pro Display" pitchFamily="2" charset="0"/>
                    <a:cs typeface="SF Pro Display" pitchFamily="2" charset="0"/>
                  </a:rPr>
                  <a:t>Klaythong</a:t>
                </a:r>
                <a:r>
                  <a:rPr lang="en-US" sz="3600" dirty="0">
                    <a:latin typeface="SF Pro Display" pitchFamily="2" charset="0"/>
                    <a:ea typeface="SF Pro Display" pitchFamily="2" charset="0"/>
                    <a:cs typeface="SF Pro Display" pitchFamily="2" charset="0"/>
                  </a:rPr>
                  <a:t> </a:t>
                </a:r>
                <a:r>
                  <a:rPr lang="en-US" sz="3600" kern="0" baseline="30000" dirty="0">
                    <a:solidFill>
                      <a:sysClr val="windowText" lastClr="000000"/>
                    </a:solidFill>
                    <a:latin typeface="SF Pro Display" pitchFamily="2" charset="0"/>
                    <a:ea typeface="SF Pro Display" pitchFamily="2" charset="0"/>
                    <a:cs typeface="SF Pro Display" pitchFamily="2" charset="0"/>
                  </a:rPr>
                  <a:t>3*</a:t>
                </a:r>
              </a:p>
              <a:p>
                <a:endParaRPr lang="en-US" sz="1600" dirty="0">
                  <a:latin typeface="SF Pro Display" pitchFamily="2" charset="0"/>
                  <a:ea typeface="SF Pro Display" pitchFamily="2" charset="0"/>
                  <a:cs typeface="SF Pro Display" pitchFamily="2" charset="0"/>
                </a:endParaRPr>
              </a:p>
              <a:p>
                <a:r>
                  <a:rPr lang="en-US" sz="3600" kern="0" baseline="30000" dirty="0">
                    <a:solidFill>
                      <a:sysClr val="windowText" lastClr="000000"/>
                    </a:solidFill>
                    <a:latin typeface="SF Pro Display" pitchFamily="2" charset="0"/>
                    <a:ea typeface="SF Pro Display" pitchFamily="2" charset="0"/>
                    <a:cs typeface="SF Pro Display" pitchFamily="2" charset="0"/>
                  </a:rPr>
                  <a:t>1</a:t>
                </a:r>
                <a:r>
                  <a:rPr lang="en-US" sz="3600" dirty="0">
                    <a:solidFill>
                      <a:prstClr val="black"/>
                    </a:solidFill>
                    <a:latin typeface="SF Pro Display" pitchFamily="2" charset="0"/>
                    <a:ea typeface="SF Pro Display" pitchFamily="2" charset="0"/>
                    <a:cs typeface="SF Pro Display" pitchFamily="2" charset="0"/>
                  </a:rPr>
                  <a:t> (+66) 867585404, Email : pasitpat.111@gmail.com</a:t>
                </a:r>
              </a:p>
              <a:p>
                <a:r>
                  <a:rPr lang="en-US" sz="3600" kern="0" baseline="30000" dirty="0">
                    <a:solidFill>
                      <a:sysClr val="windowText" lastClr="000000"/>
                    </a:solidFill>
                    <a:latin typeface="SF Pro Display" pitchFamily="2" charset="0"/>
                    <a:ea typeface="SF Pro Display" pitchFamily="2" charset="0"/>
                    <a:cs typeface="SF Pro Display" pitchFamily="2" charset="0"/>
                  </a:rPr>
                  <a:t>2</a:t>
                </a:r>
                <a:r>
                  <a:rPr lang="en-US" sz="3600" dirty="0">
                    <a:solidFill>
                      <a:prstClr val="black"/>
                    </a:solidFill>
                    <a:latin typeface="SF Pro Display" pitchFamily="2" charset="0"/>
                    <a:ea typeface="SF Pro Display" pitchFamily="2" charset="0"/>
                    <a:cs typeface="SF Pro Display" pitchFamily="2" charset="0"/>
                  </a:rPr>
                  <a:t> (+66) 830796796, Email : filmer2002@hotmail.com</a:t>
                </a:r>
              </a:p>
              <a:p>
                <a:r>
                  <a:rPr lang="en-US" sz="3600" kern="0" baseline="30000" dirty="0">
                    <a:solidFill>
                      <a:sysClr val="windowText" lastClr="000000"/>
                    </a:solidFill>
                    <a:latin typeface="SF Pro Display" pitchFamily="2" charset="0"/>
                    <a:ea typeface="SF Pro Display" pitchFamily="2" charset="0"/>
                    <a:cs typeface="SF Pro Display" pitchFamily="2" charset="0"/>
                  </a:rPr>
                  <a:t>3</a:t>
                </a:r>
                <a:r>
                  <a:rPr lang="en-US" sz="3600" dirty="0">
                    <a:solidFill>
                      <a:prstClr val="black"/>
                    </a:solidFill>
                    <a:latin typeface="SF Pro Display" pitchFamily="2" charset="0"/>
                    <a:ea typeface="SF Pro Display" pitchFamily="2" charset="0"/>
                    <a:cs typeface="SF Pro Display" pitchFamily="2" charset="0"/>
                  </a:rPr>
                  <a:t> (+66) 894542198, Email : dokbeer21@gmail.com</a:t>
                </a:r>
              </a:p>
            </p:txBody>
          </p:sp>
        </mc:Choice>
        <mc:Fallback xmlns="">
          <p:sp>
            <p:nvSpPr>
              <p:cNvPr id="12" name="Rectangle 11"/>
              <p:cNvSpPr>
                <a:spLocks noRot="1" noChangeAspect="1" noMove="1" noResize="1" noEditPoints="1" noAdjustHandles="1" noChangeArrowheads="1" noChangeShapeType="1" noTextEdit="1"/>
              </p:cNvSpPr>
              <p:nvPr/>
            </p:nvSpPr>
            <p:spPr>
              <a:xfrm>
                <a:off x="7466929" y="3207922"/>
                <a:ext cx="17645149" cy="3231654"/>
              </a:xfrm>
              <a:prstGeom prst="rect">
                <a:avLst/>
              </a:prstGeom>
              <a:blipFill>
                <a:blip r:embed="rId4"/>
                <a:stretch>
                  <a:fillRect l="-1080" t="-2745" b="-2353"/>
                </a:stretch>
              </a:blipFill>
            </p:spPr>
            <p:txBody>
              <a:bodyPr/>
              <a:lstStyle/>
              <a:p>
                <a:r>
                  <a:rPr lang="en-US">
                    <a:noFill/>
                  </a:rPr>
                  <a:t> </a:t>
                </a:r>
              </a:p>
            </p:txBody>
          </p:sp>
        </mc:Fallback>
      </mc:AlternateContent>
      <p:sp>
        <p:nvSpPr>
          <p:cNvPr id="13" name="TextBox 12"/>
          <p:cNvSpPr txBox="1"/>
          <p:nvPr/>
        </p:nvSpPr>
        <p:spPr>
          <a:xfrm>
            <a:off x="21592546" y="3430579"/>
            <a:ext cx="8505855" cy="2308324"/>
          </a:xfrm>
          <a:prstGeom prst="rect">
            <a:avLst/>
          </a:prstGeom>
          <a:noFill/>
        </p:spPr>
        <p:txBody>
          <a:bodyPr wrap="none" rtlCol="0">
            <a:spAutoFit/>
          </a:bodyPr>
          <a:lstStyle/>
          <a:p>
            <a:pPr algn="ctr"/>
            <a:r>
              <a:rPr lang="en-US" sz="4800" b="1" dirty="0">
                <a:latin typeface="SF Pro Display" pitchFamily="2" charset="0"/>
                <a:ea typeface="SF Pro Display" pitchFamily="2" charset="0"/>
                <a:cs typeface="SF Pro Display" pitchFamily="2" charset="0"/>
              </a:rPr>
              <a:t>Princess </a:t>
            </a:r>
            <a:r>
              <a:rPr lang="en-US" sz="4800" b="1" dirty="0" err="1">
                <a:latin typeface="SF Pro Display" pitchFamily="2" charset="0"/>
                <a:ea typeface="SF Pro Display" pitchFamily="2" charset="0"/>
                <a:cs typeface="SF Pro Display" pitchFamily="2" charset="0"/>
              </a:rPr>
              <a:t>Chulabhorn</a:t>
            </a:r>
            <a:r>
              <a:rPr lang="en-US" sz="4800" b="1" dirty="0">
                <a:latin typeface="SF Pro Display" pitchFamily="2" charset="0"/>
                <a:ea typeface="SF Pro Display" pitchFamily="2" charset="0"/>
                <a:cs typeface="SF Pro Display" pitchFamily="2" charset="0"/>
              </a:rPr>
              <a:t> Science </a:t>
            </a:r>
          </a:p>
          <a:p>
            <a:pPr algn="ctr"/>
            <a:r>
              <a:rPr lang="en-US" sz="4800" b="1" dirty="0">
                <a:latin typeface="SF Pro Display" pitchFamily="2" charset="0"/>
                <a:ea typeface="SF Pro Display" pitchFamily="2" charset="0"/>
                <a:cs typeface="SF Pro Display" pitchFamily="2" charset="0"/>
              </a:rPr>
              <a:t>High School </a:t>
            </a:r>
            <a:r>
              <a:rPr lang="en-US" sz="4800" b="1" dirty="0" err="1">
                <a:latin typeface="SF Pro Display" pitchFamily="2" charset="0"/>
                <a:ea typeface="SF Pro Display" pitchFamily="2" charset="0"/>
                <a:cs typeface="SF Pro Display" pitchFamily="2" charset="0"/>
              </a:rPr>
              <a:t>Pathumthani</a:t>
            </a:r>
            <a:endParaRPr lang="en-US" sz="4800" b="1" dirty="0">
              <a:latin typeface="SF Pro Display" pitchFamily="2" charset="0"/>
              <a:ea typeface="SF Pro Display" pitchFamily="2" charset="0"/>
              <a:cs typeface="SF Pro Display" pitchFamily="2" charset="0"/>
            </a:endParaRPr>
          </a:p>
          <a:p>
            <a:pPr algn="ctr"/>
            <a:r>
              <a:rPr lang="en-US" sz="4800" b="1" dirty="0">
                <a:latin typeface="SF Pro Display" pitchFamily="2" charset="0"/>
                <a:ea typeface="SF Pro Display" pitchFamily="2" charset="0"/>
                <a:cs typeface="SF Pro Display" pitchFamily="2" charset="0"/>
              </a:rPr>
              <a:t>THAILAND *</a:t>
            </a:r>
            <a:endParaRPr lang="th-TH" sz="4800" b="1" dirty="0">
              <a:latin typeface="SF Pro Display" pitchFamily="2" charset="0"/>
              <a:ea typeface="SF Pro Display" pitchFamily="2" charset="0"/>
              <a:cs typeface="SF Pro Display" pitchFamily="2" charset="0"/>
            </a:endParaRPr>
          </a:p>
        </p:txBody>
      </p:sp>
      <p:sp>
        <p:nvSpPr>
          <p:cNvPr id="14" name="Rectangle 13"/>
          <p:cNvSpPr/>
          <p:nvPr/>
        </p:nvSpPr>
        <p:spPr>
          <a:xfrm>
            <a:off x="1261394" y="6738367"/>
            <a:ext cx="29012231" cy="5078313"/>
          </a:xfrm>
          <a:prstGeom prst="rect">
            <a:avLst/>
          </a:prstGeom>
          <a:solidFill>
            <a:schemeClr val="bg1">
              <a:alpha val="80000"/>
            </a:schemeClr>
          </a:solidFill>
        </p:spPr>
        <p:txBody>
          <a:bodyPr wrap="square">
            <a:spAutoFit/>
          </a:bodyPr>
          <a:lstStyle/>
          <a:p>
            <a:pPr marL="165100" marR="63500" algn="just">
              <a:spcAft>
                <a:spcPts val="0"/>
              </a:spcAft>
            </a:pPr>
            <a:r>
              <a:rPr lang="en-US" sz="3600" dirty="0">
                <a:latin typeface="SF Pro Display" pitchFamily="2" charset="0"/>
                <a:ea typeface="SF Pro Display" pitchFamily="2" charset="0"/>
                <a:cs typeface="SF Pro Display" pitchFamily="2" charset="0"/>
              </a:rPr>
              <a:t>Present a problem that can be easily found around, and explain how the problem can effect to the humanity and your neighborhoods. Nowadays, technology has a great impact on living, whether it is a computer, smartphone, making our lives easier. Every age period takes advantage of different technologies, it is said to be artificial intelligence can be changed the world to the digital age. Learning is essential for children. It is open to many things that adults but in some children with slow development. Whether it is the body, emotional, learning and symptomatic expression such as muscle weakness. The relationship between the hands and the eyes of ADHD is a problem that should be resolved quickly. By using existing technology to create a work that attracts the attention of this group. To develop the body, learning and emotional. This has made our education even more evolving. For the development of the muscles of the body, We see that it should develop in the matter of the finger first because of the study of the finger to hold devices such as pencil or pen. So the child development is delayed. Muscular development is slow as well. Should develop the muscles along with the development of learning to learn.</a:t>
            </a:r>
            <a:endParaRPr lang="th-TH" sz="3600" dirty="0">
              <a:latin typeface="SF Pro Display" pitchFamily="2" charset="0"/>
              <a:ea typeface="SF Pro Display" pitchFamily="2" charset="0"/>
              <a:cs typeface="SF Pro Display" pitchFamily="2" charset="0"/>
            </a:endParaRPr>
          </a:p>
        </p:txBody>
      </p:sp>
      <p:sp>
        <p:nvSpPr>
          <p:cNvPr id="15" name="Content Placeholder 2"/>
          <p:cNvSpPr txBox="1">
            <a:spLocks/>
          </p:cNvSpPr>
          <p:nvPr/>
        </p:nvSpPr>
        <p:spPr>
          <a:xfrm rot="16200000">
            <a:off x="-1699499" y="8834324"/>
            <a:ext cx="5056852" cy="864936"/>
          </a:xfrm>
          <a:prstGeom prst="round2SameRect">
            <a:avLst/>
          </a:prstGeom>
          <a:solidFill>
            <a:srgbClr val="002060"/>
          </a:solidFill>
          <a:ln>
            <a:noFill/>
          </a:ln>
        </p:spPr>
        <p:style>
          <a:lnRef idx="2">
            <a:schemeClr val="accent2"/>
          </a:lnRef>
          <a:fillRef idx="1">
            <a:schemeClr val="lt1"/>
          </a:fillRef>
          <a:effectRef idx="0">
            <a:schemeClr val="accent2"/>
          </a:effectRef>
          <a:fontRef idx="minor">
            <a:schemeClr val="dk1"/>
          </a:fontRef>
        </p:style>
        <p:txBody>
          <a:bodyPr vert="horz" lIns="93781" tIns="46890" rIns="93781" bIns="46890" rtlCol="0" anchor="b">
            <a:normAutofit/>
          </a:bodyPr>
          <a:lstStyle>
            <a:lvl1pPr marL="756803" indent="-756803" algn="l" defTabSz="3027213" rtl="0" eaLnBrk="1" latinLnBrk="0" hangingPunct="1">
              <a:lnSpc>
                <a:spcPct val="90000"/>
              </a:lnSpc>
              <a:spcBef>
                <a:spcPts val="3311"/>
              </a:spcBef>
              <a:buFont typeface="Arial" panose="020B0604020202020204" pitchFamily="34" charset="0"/>
              <a:buChar char="•"/>
              <a:defRPr sz="9270" kern="1200">
                <a:solidFill>
                  <a:schemeClr val="tx1"/>
                </a:solidFill>
                <a:latin typeface="+mn-lt"/>
                <a:ea typeface="+mn-ea"/>
                <a:cs typeface="+mn-cs"/>
              </a:defRPr>
            </a:lvl1pPr>
            <a:lvl2pPr marL="2270409" indent="-756803" algn="l" defTabSz="3027213"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4016" indent="-756803" algn="l" defTabSz="3027213" rtl="0" eaLnBrk="1" latinLnBrk="0" hangingPunct="1">
              <a:lnSpc>
                <a:spcPct val="90000"/>
              </a:lnSpc>
              <a:spcBef>
                <a:spcPts val="1655"/>
              </a:spcBef>
              <a:buFont typeface="Arial" panose="020B0604020202020204" pitchFamily="34" charset="0"/>
              <a:buChar char="•"/>
              <a:defRPr sz="6621" kern="1200">
                <a:solidFill>
                  <a:schemeClr val="tx1"/>
                </a:solidFill>
                <a:latin typeface="+mn-lt"/>
                <a:ea typeface="+mn-ea"/>
                <a:cs typeface="+mn-cs"/>
              </a:defRPr>
            </a:lvl3pPr>
            <a:lvl4pPr marL="5297622"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4pPr>
            <a:lvl5pPr marL="6811228"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5pPr>
            <a:lvl6pPr marL="8324835"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6pPr>
            <a:lvl7pPr marL="9838441"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7pPr>
            <a:lvl8pPr marL="11352047"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8pPr>
            <a:lvl9pPr marL="12865654"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9pPr>
          </a:lstStyle>
          <a:p>
            <a:pPr marL="0" indent="0" algn="ctr">
              <a:buNone/>
            </a:pPr>
            <a:r>
              <a:rPr lang="en-US" sz="4000" b="1" i="1" dirty="0">
                <a:solidFill>
                  <a:schemeClr val="bg1"/>
                </a:solidFill>
                <a:latin typeface="Prompt" pitchFamily="2" charset="-34"/>
                <a:cs typeface="Prompt" pitchFamily="2" charset="-34"/>
              </a:rPr>
              <a:t>ABSTRACT</a:t>
            </a:r>
            <a:endParaRPr lang="th-TH" sz="4000" b="1" i="1" dirty="0">
              <a:solidFill>
                <a:schemeClr val="bg1"/>
              </a:solidFill>
              <a:latin typeface="Prompt" pitchFamily="2" charset="-34"/>
              <a:cs typeface="Prompt" pitchFamily="2" charset="-34"/>
            </a:endParaRPr>
          </a:p>
        </p:txBody>
      </p:sp>
      <p:sp>
        <p:nvSpPr>
          <p:cNvPr id="16" name="Rectangle 15">
            <a:extLst>
              <a:ext uri="{FF2B5EF4-FFF2-40B4-BE49-F238E27FC236}">
                <a16:creationId xmlns:a16="http://schemas.microsoft.com/office/drawing/2014/main" id="{D1448E97-9806-40A0-8BFA-DCB6A379551B}"/>
              </a:ext>
            </a:extLst>
          </p:cNvPr>
          <p:cNvSpPr/>
          <p:nvPr/>
        </p:nvSpPr>
        <p:spPr>
          <a:xfrm>
            <a:off x="1587" y="39806879"/>
            <a:ext cx="30272038" cy="2996883"/>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NZ">
              <a:solidFill>
                <a:prstClr val="white"/>
              </a:solidFill>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6C61347B-8379-49A6-B780-540697853019}"/>
              </a:ext>
            </a:extLst>
          </p:cNvPr>
          <p:cNvSpPr/>
          <p:nvPr/>
        </p:nvSpPr>
        <p:spPr>
          <a:xfrm>
            <a:off x="17783746" y="40141854"/>
            <a:ext cx="11812004" cy="2308324"/>
          </a:xfrm>
          <a:prstGeom prst="rect">
            <a:avLst/>
          </a:prstGeom>
        </p:spPr>
        <p:txBody>
          <a:bodyPr wrap="square">
            <a:spAutoFit/>
          </a:bodyPr>
          <a:lstStyle/>
          <a:p>
            <a:pPr defTabSz="457200"/>
            <a:r>
              <a:rPr lang="en-NZ" sz="2400" b="1" dirty="0">
                <a:solidFill>
                  <a:schemeClr val="bg1"/>
                </a:solidFill>
                <a:latin typeface="SF Pro Display" pitchFamily="2" charset="0"/>
                <a:ea typeface="SF Pro Display" pitchFamily="2" charset="0"/>
                <a:cs typeface="SF Pro Display" pitchFamily="2" charset="0"/>
              </a:rPr>
              <a:t>Acknowledgments</a:t>
            </a:r>
          </a:p>
          <a:p>
            <a:pPr algn="thaiDist" defTabSz="457200"/>
            <a:r>
              <a:rPr lang="en-NZ" sz="2400" dirty="0">
                <a:solidFill>
                  <a:schemeClr val="bg1"/>
                </a:solidFill>
                <a:latin typeface="SF Pro Display" pitchFamily="2" charset="0"/>
                <a:ea typeface="SF Pro Display" pitchFamily="2" charset="0"/>
                <a:cs typeface="SF Pro Display" pitchFamily="2" charset="0"/>
              </a:rPr>
              <a:t>	</a:t>
            </a:r>
            <a:r>
              <a:rPr lang="en-US" sz="2400" dirty="0">
                <a:solidFill>
                  <a:schemeClr val="bg1"/>
                </a:solidFill>
                <a:latin typeface="SF Pro Display" pitchFamily="2" charset="0"/>
                <a:ea typeface="SF Pro Display" pitchFamily="2" charset="0"/>
                <a:cs typeface="SF Pro Display" pitchFamily="2" charset="0"/>
              </a:rPr>
              <a:t>We would like to express our sincere, thanks to our project advisor. Mr. </a:t>
            </a:r>
            <a:r>
              <a:rPr lang="en-US" sz="2400" dirty="0" err="1">
                <a:solidFill>
                  <a:schemeClr val="bg1"/>
                </a:solidFill>
                <a:latin typeface="SF Pro Display" pitchFamily="2" charset="0"/>
                <a:ea typeface="SF Pro Display" pitchFamily="2" charset="0"/>
                <a:cs typeface="SF Pro Display" pitchFamily="2" charset="0"/>
              </a:rPr>
              <a:t>Khunthong</a:t>
            </a:r>
            <a:r>
              <a:rPr lang="en-US" sz="2400" dirty="0">
                <a:solidFill>
                  <a:schemeClr val="bg1"/>
                </a:solidFill>
                <a:latin typeface="SF Pro Display" pitchFamily="2" charset="0"/>
                <a:ea typeface="SF Pro Display" pitchFamily="2" charset="0"/>
                <a:cs typeface="SF Pro Display" pitchFamily="2" charset="0"/>
              </a:rPr>
              <a:t> </a:t>
            </a:r>
            <a:r>
              <a:rPr lang="en-US" sz="2400" dirty="0" err="1">
                <a:solidFill>
                  <a:schemeClr val="bg1"/>
                </a:solidFill>
                <a:latin typeface="SF Pro Display" pitchFamily="2" charset="0"/>
                <a:ea typeface="SF Pro Display" pitchFamily="2" charset="0"/>
                <a:cs typeface="SF Pro Display" pitchFamily="2" charset="0"/>
              </a:rPr>
              <a:t>Klaythong</a:t>
            </a:r>
            <a:r>
              <a:rPr lang="en-US" sz="2400" dirty="0">
                <a:solidFill>
                  <a:schemeClr val="bg1"/>
                </a:solidFill>
                <a:latin typeface="SF Pro Display" pitchFamily="2" charset="0"/>
                <a:ea typeface="SF Pro Display" pitchFamily="2" charset="0"/>
                <a:cs typeface="SF Pro Display" pitchFamily="2" charset="0"/>
              </a:rPr>
              <a:t>, who has always encouraged us to work and think harder. We also give thanks to all science teachers and university students for help our project and recheck the code </a:t>
            </a:r>
            <a:r>
              <a:rPr lang="en-US" sz="2400" dirty="0" err="1">
                <a:solidFill>
                  <a:schemeClr val="bg1"/>
                </a:solidFill>
                <a:latin typeface="SF Pro Display" pitchFamily="2" charset="0"/>
                <a:ea typeface="SF Pro Display" pitchFamily="2" charset="0"/>
                <a:cs typeface="SF Pro Display" pitchFamily="2" charset="0"/>
              </a:rPr>
              <a:t>program.Certainly</a:t>
            </a:r>
            <a:r>
              <a:rPr lang="en-US" sz="2400" dirty="0">
                <a:solidFill>
                  <a:schemeClr val="bg1"/>
                </a:solidFill>
                <a:latin typeface="SF Pro Display" pitchFamily="2" charset="0"/>
                <a:ea typeface="SF Pro Display" pitchFamily="2" charset="0"/>
                <a:cs typeface="SF Pro Display" pitchFamily="2" charset="0"/>
              </a:rPr>
              <a:t>, this project would not have happened without everyone’s help. Thank you all for your patience and support.</a:t>
            </a:r>
          </a:p>
        </p:txBody>
      </p:sp>
      <p:sp>
        <p:nvSpPr>
          <p:cNvPr id="41" name="Content Placeholder 2"/>
          <p:cNvSpPr txBox="1">
            <a:spLocks/>
          </p:cNvSpPr>
          <p:nvPr/>
        </p:nvSpPr>
        <p:spPr>
          <a:xfrm>
            <a:off x="11821588" y="12080967"/>
            <a:ext cx="18109772" cy="981508"/>
          </a:xfrm>
          <a:prstGeom prst="round2SameRect">
            <a:avLst/>
          </a:prstGeom>
          <a:solidFill>
            <a:srgbClr val="002060"/>
          </a:solidFill>
          <a:ln>
            <a:noFill/>
          </a:ln>
        </p:spPr>
        <p:style>
          <a:lnRef idx="2">
            <a:schemeClr val="accent2"/>
          </a:lnRef>
          <a:fillRef idx="1">
            <a:schemeClr val="lt1"/>
          </a:fillRef>
          <a:effectRef idx="0">
            <a:schemeClr val="accent2"/>
          </a:effectRef>
          <a:fontRef idx="minor">
            <a:schemeClr val="dk1"/>
          </a:fontRef>
        </p:style>
        <p:txBody>
          <a:bodyPr vert="horz" lIns="93781" tIns="46890" rIns="93781" bIns="46890" rtlCol="0" anchor="ctr">
            <a:normAutofit/>
          </a:bodyPr>
          <a:lstStyle>
            <a:lvl1pPr marL="756803" indent="-756803" algn="l" defTabSz="3027213" rtl="0" eaLnBrk="1" latinLnBrk="0" hangingPunct="1">
              <a:lnSpc>
                <a:spcPct val="90000"/>
              </a:lnSpc>
              <a:spcBef>
                <a:spcPts val="3311"/>
              </a:spcBef>
              <a:buFont typeface="Arial" panose="020B0604020202020204" pitchFamily="34" charset="0"/>
              <a:buChar char="•"/>
              <a:defRPr sz="9270" kern="1200">
                <a:solidFill>
                  <a:schemeClr val="tx1"/>
                </a:solidFill>
                <a:latin typeface="+mn-lt"/>
                <a:ea typeface="+mn-ea"/>
                <a:cs typeface="+mn-cs"/>
              </a:defRPr>
            </a:lvl1pPr>
            <a:lvl2pPr marL="2270409" indent="-756803" algn="l" defTabSz="3027213"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4016" indent="-756803" algn="l" defTabSz="3027213" rtl="0" eaLnBrk="1" latinLnBrk="0" hangingPunct="1">
              <a:lnSpc>
                <a:spcPct val="90000"/>
              </a:lnSpc>
              <a:spcBef>
                <a:spcPts val="1655"/>
              </a:spcBef>
              <a:buFont typeface="Arial" panose="020B0604020202020204" pitchFamily="34" charset="0"/>
              <a:buChar char="•"/>
              <a:defRPr sz="6621" kern="1200">
                <a:solidFill>
                  <a:schemeClr val="tx1"/>
                </a:solidFill>
                <a:latin typeface="+mn-lt"/>
                <a:ea typeface="+mn-ea"/>
                <a:cs typeface="+mn-cs"/>
              </a:defRPr>
            </a:lvl3pPr>
            <a:lvl4pPr marL="5297622"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4pPr>
            <a:lvl5pPr marL="6811228"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5pPr>
            <a:lvl6pPr marL="8324835"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6pPr>
            <a:lvl7pPr marL="9838441"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7pPr>
            <a:lvl8pPr marL="11352047"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8pPr>
            <a:lvl9pPr marL="12865654"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9pPr>
          </a:lstStyle>
          <a:p>
            <a:pPr marL="0" indent="0" algn="ctr">
              <a:buNone/>
            </a:pPr>
            <a:r>
              <a:rPr lang="en-US" sz="4400" b="1" i="1" dirty="0">
                <a:solidFill>
                  <a:schemeClr val="bg1"/>
                </a:solidFill>
                <a:latin typeface="Prompt" pitchFamily="2" charset="-34"/>
                <a:cs typeface="Prompt" pitchFamily="2" charset="-34"/>
              </a:rPr>
              <a:t>MATERIALS &amp; METHODS</a:t>
            </a:r>
            <a:endParaRPr lang="th-TH" sz="4400" b="1" i="1" dirty="0">
              <a:solidFill>
                <a:schemeClr val="bg1"/>
              </a:solidFill>
              <a:latin typeface="Prompt" pitchFamily="2" charset="-34"/>
              <a:cs typeface="Prompt" pitchFamily="2" charset="-34"/>
            </a:endParaRPr>
          </a:p>
        </p:txBody>
      </p:sp>
      <p:sp>
        <p:nvSpPr>
          <p:cNvPr id="23" name="Rectangle 22"/>
          <p:cNvSpPr/>
          <p:nvPr/>
        </p:nvSpPr>
        <p:spPr>
          <a:xfrm>
            <a:off x="11997980" y="16022000"/>
            <a:ext cx="1846146" cy="625364"/>
          </a:xfrm>
          <a:prstGeom prst="rect">
            <a:avLst/>
          </a:prstGeom>
          <a:solidFill>
            <a:schemeClr val="accent1">
              <a:lumMod val="40000"/>
              <a:lumOff val="60000"/>
            </a:schemeClr>
          </a:solidFill>
          <a:ln w="57150">
            <a:solidFill>
              <a:schemeClr val="tx1"/>
            </a:solidFill>
          </a:ln>
        </p:spPr>
        <p:txBody>
          <a:bodyPr wrap="none">
            <a:spAutoFit/>
          </a:bodyPr>
          <a:lstStyle/>
          <a:p>
            <a:pPr algn="ctr">
              <a:lnSpc>
                <a:spcPct val="115000"/>
              </a:lnSpc>
              <a:spcAft>
                <a:spcPts val="0"/>
              </a:spcAft>
            </a:pPr>
            <a:r>
              <a:rPr lang="en-US" sz="3200" dirty="0">
                <a:latin typeface="+mj-lt"/>
                <a:ea typeface="SimSun" panose="02010600030101010101" pitchFamily="2" charset="-122"/>
                <a:cs typeface="Cordia New" panose="020B0304020202020204" pitchFamily="34" charset="-34"/>
              </a:rPr>
              <a:t>Computer</a:t>
            </a:r>
          </a:p>
        </p:txBody>
      </p:sp>
      <p:sp>
        <p:nvSpPr>
          <p:cNvPr id="42" name="Rectangle 41"/>
          <p:cNvSpPr/>
          <p:nvPr/>
        </p:nvSpPr>
        <p:spPr>
          <a:xfrm>
            <a:off x="14981548" y="18315065"/>
            <a:ext cx="1347997" cy="625364"/>
          </a:xfrm>
          <a:prstGeom prst="rect">
            <a:avLst/>
          </a:prstGeom>
          <a:solidFill>
            <a:schemeClr val="accent1">
              <a:lumMod val="40000"/>
              <a:lumOff val="60000"/>
            </a:schemeClr>
          </a:solidFill>
          <a:ln w="57150">
            <a:solidFill>
              <a:schemeClr val="tx1"/>
            </a:solidFill>
          </a:ln>
        </p:spPr>
        <p:txBody>
          <a:bodyPr wrap="none">
            <a:spAutoFit/>
          </a:bodyPr>
          <a:lstStyle/>
          <a:p>
            <a:pPr algn="ctr">
              <a:lnSpc>
                <a:spcPct val="115000"/>
              </a:lnSpc>
              <a:spcAft>
                <a:spcPts val="0"/>
              </a:spcAft>
            </a:pPr>
            <a:r>
              <a:rPr lang="en-US" sz="3200" dirty="0">
                <a:latin typeface="+mj-lt"/>
                <a:ea typeface="SimSun" panose="02010600030101010101" pitchFamily="2" charset="-122"/>
                <a:cs typeface="Cordia New" panose="020B0304020202020204" pitchFamily="34" charset="-34"/>
              </a:rPr>
              <a:t>Python</a:t>
            </a:r>
          </a:p>
        </p:txBody>
      </p:sp>
      <p:sp>
        <p:nvSpPr>
          <p:cNvPr id="43" name="Rectangle 42"/>
          <p:cNvSpPr/>
          <p:nvPr/>
        </p:nvSpPr>
        <p:spPr>
          <a:xfrm>
            <a:off x="20876170" y="18362215"/>
            <a:ext cx="2772297" cy="625364"/>
          </a:xfrm>
          <a:prstGeom prst="rect">
            <a:avLst/>
          </a:prstGeom>
          <a:solidFill>
            <a:schemeClr val="accent1">
              <a:lumMod val="40000"/>
              <a:lumOff val="60000"/>
            </a:schemeClr>
          </a:solidFill>
          <a:ln w="57150">
            <a:solidFill>
              <a:schemeClr val="tx1"/>
            </a:solidFill>
          </a:ln>
        </p:spPr>
        <p:txBody>
          <a:bodyPr wrap="none">
            <a:spAutoFit/>
          </a:bodyPr>
          <a:lstStyle/>
          <a:p>
            <a:pPr algn="ctr">
              <a:lnSpc>
                <a:spcPct val="115000"/>
              </a:lnSpc>
              <a:spcAft>
                <a:spcPts val="0"/>
              </a:spcAft>
            </a:pPr>
            <a:r>
              <a:rPr lang="en-US" sz="3200" dirty="0">
                <a:latin typeface="+mj-lt"/>
                <a:ea typeface="SimSun" panose="02010600030101010101" pitchFamily="2" charset="-122"/>
                <a:cs typeface="Cordia New" panose="020B0304020202020204" pitchFamily="34" charset="-34"/>
              </a:rPr>
              <a:t>Raspberry PI R3</a:t>
            </a:r>
          </a:p>
        </p:txBody>
      </p:sp>
      <p:sp>
        <p:nvSpPr>
          <p:cNvPr id="44" name="Rectangle 43"/>
          <p:cNvSpPr/>
          <p:nvPr/>
        </p:nvSpPr>
        <p:spPr>
          <a:xfrm>
            <a:off x="17533220" y="16691634"/>
            <a:ext cx="2665730" cy="625364"/>
          </a:xfrm>
          <a:prstGeom prst="rect">
            <a:avLst/>
          </a:prstGeom>
          <a:solidFill>
            <a:schemeClr val="accent1">
              <a:lumMod val="40000"/>
              <a:lumOff val="60000"/>
            </a:schemeClr>
          </a:solidFill>
          <a:ln w="57150">
            <a:solidFill>
              <a:schemeClr val="tx1"/>
            </a:solidFill>
          </a:ln>
        </p:spPr>
        <p:txBody>
          <a:bodyPr wrap="none">
            <a:spAutoFit/>
          </a:bodyPr>
          <a:lstStyle/>
          <a:p>
            <a:pPr>
              <a:lnSpc>
                <a:spcPct val="115000"/>
              </a:lnSpc>
              <a:spcAft>
                <a:spcPts val="0"/>
              </a:spcAft>
            </a:pPr>
            <a:r>
              <a:rPr lang="en-US" sz="3200" dirty="0">
                <a:latin typeface="+mj-lt"/>
                <a:ea typeface="SimSun" panose="02010600030101010101" pitchFamily="2" charset="-122"/>
                <a:cs typeface="Cordia New" panose="020B0304020202020204" pitchFamily="34" charset="-34"/>
              </a:rPr>
              <a:t>Cow doll &amp; Ball</a:t>
            </a:r>
          </a:p>
        </p:txBody>
      </p:sp>
      <p:grpSp>
        <p:nvGrpSpPr>
          <p:cNvPr id="62" name="Group 61">
            <a:extLst>
              <a:ext uri="{FF2B5EF4-FFF2-40B4-BE49-F238E27FC236}">
                <a16:creationId xmlns:a16="http://schemas.microsoft.com/office/drawing/2014/main" id="{7C67D2CC-A033-3D45-B997-0F39C9BD3BF9}"/>
              </a:ext>
            </a:extLst>
          </p:cNvPr>
          <p:cNvGrpSpPr/>
          <p:nvPr/>
        </p:nvGrpSpPr>
        <p:grpSpPr>
          <a:xfrm>
            <a:off x="24745722" y="13378326"/>
            <a:ext cx="4850035" cy="6886178"/>
            <a:chOff x="24745722" y="12736253"/>
            <a:chExt cx="4850042" cy="7413951"/>
          </a:xfrm>
        </p:grpSpPr>
        <p:sp>
          <p:nvSpPr>
            <p:cNvPr id="24" name="Rounded Rectangle 23"/>
            <p:cNvSpPr/>
            <p:nvPr/>
          </p:nvSpPr>
          <p:spPr>
            <a:xfrm>
              <a:off x="24745729" y="12736253"/>
              <a:ext cx="4850035" cy="919617"/>
            </a:xfrm>
            <a:prstGeom prst="roundRect">
              <a:avLst/>
            </a:prstGeom>
            <a:solidFill>
              <a:schemeClr val="accent5">
                <a:lumMod val="20000"/>
                <a:lumOff val="80000"/>
              </a:schemeClr>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SF Pro Display" pitchFamily="2" charset="0"/>
                  <a:ea typeface="SF Pro Display" pitchFamily="2" charset="0"/>
                  <a:cs typeface="SF Pro Display" pitchFamily="2" charset="0"/>
                </a:rPr>
                <a:t>INVESTIGATE</a:t>
              </a:r>
              <a:endParaRPr lang="th-TH" sz="3600" dirty="0">
                <a:solidFill>
                  <a:schemeClr val="tx1"/>
                </a:solidFill>
                <a:latin typeface="SF Pro Display" pitchFamily="2" charset="0"/>
                <a:ea typeface="SF Pro Display" pitchFamily="2" charset="0"/>
                <a:cs typeface="SF Pro Display" pitchFamily="2" charset="0"/>
              </a:endParaRPr>
            </a:p>
          </p:txBody>
        </p:sp>
        <p:sp>
          <p:nvSpPr>
            <p:cNvPr id="46" name="Rounded Rectangle 45"/>
            <p:cNvSpPr/>
            <p:nvPr/>
          </p:nvSpPr>
          <p:spPr>
            <a:xfrm>
              <a:off x="24745723" y="13845520"/>
              <a:ext cx="4850035" cy="919617"/>
            </a:xfrm>
            <a:prstGeom prst="roundRect">
              <a:avLst/>
            </a:prstGeom>
            <a:solidFill>
              <a:schemeClr val="accent5">
                <a:lumMod val="20000"/>
                <a:lumOff val="80000"/>
              </a:schemeClr>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SF Pro Display" pitchFamily="2" charset="0"/>
                  <a:ea typeface="SF Pro Display" pitchFamily="2" charset="0"/>
                  <a:cs typeface="SF Pro Display" pitchFamily="2" charset="0"/>
                </a:rPr>
                <a:t>SOLUTION</a:t>
              </a:r>
              <a:endParaRPr lang="th-TH" sz="3600" dirty="0">
                <a:solidFill>
                  <a:schemeClr val="tx1"/>
                </a:solidFill>
                <a:latin typeface="SF Pro Display" pitchFamily="2" charset="0"/>
                <a:ea typeface="SF Pro Display" pitchFamily="2" charset="0"/>
                <a:cs typeface="SF Pro Display" pitchFamily="2" charset="0"/>
              </a:endParaRPr>
            </a:p>
          </p:txBody>
        </p:sp>
        <p:sp>
          <p:nvSpPr>
            <p:cNvPr id="47" name="Rounded Rectangle 46"/>
            <p:cNvSpPr/>
            <p:nvPr/>
          </p:nvSpPr>
          <p:spPr>
            <a:xfrm>
              <a:off x="24745722" y="14922859"/>
              <a:ext cx="4850035" cy="919617"/>
            </a:xfrm>
            <a:prstGeom prst="roundRect">
              <a:avLst/>
            </a:prstGeom>
            <a:solidFill>
              <a:schemeClr val="accent5">
                <a:lumMod val="20000"/>
                <a:lumOff val="80000"/>
              </a:schemeClr>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SF Pro Display" pitchFamily="2" charset="0"/>
                  <a:ea typeface="SF Pro Display" pitchFamily="2" charset="0"/>
                  <a:cs typeface="SF Pro Display" pitchFamily="2" charset="0"/>
                </a:rPr>
                <a:t>SWOT ANALYSIS</a:t>
              </a:r>
              <a:endParaRPr lang="th-TH" sz="3600" dirty="0">
                <a:solidFill>
                  <a:schemeClr val="tx1"/>
                </a:solidFill>
                <a:latin typeface="SF Pro Display" pitchFamily="2" charset="0"/>
                <a:ea typeface="SF Pro Display" pitchFamily="2" charset="0"/>
                <a:cs typeface="SF Pro Display" pitchFamily="2" charset="0"/>
              </a:endParaRPr>
            </a:p>
          </p:txBody>
        </p:sp>
        <p:sp>
          <p:nvSpPr>
            <p:cNvPr id="48" name="Rounded Rectangle 47"/>
            <p:cNvSpPr/>
            <p:nvPr/>
          </p:nvSpPr>
          <p:spPr>
            <a:xfrm>
              <a:off x="24745722" y="15999791"/>
              <a:ext cx="4850035" cy="919617"/>
            </a:xfrm>
            <a:prstGeom prst="roundRect">
              <a:avLst/>
            </a:prstGeom>
            <a:solidFill>
              <a:schemeClr val="accent5">
                <a:lumMod val="20000"/>
                <a:lumOff val="80000"/>
              </a:schemeClr>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SF Pro Display" pitchFamily="2" charset="0"/>
                  <a:ea typeface="SF Pro Display" pitchFamily="2" charset="0"/>
                  <a:cs typeface="SF Pro Display" pitchFamily="2" charset="0"/>
                </a:rPr>
                <a:t>THE BEST SOLUTION</a:t>
              </a:r>
              <a:endParaRPr lang="th-TH" sz="3600" dirty="0">
                <a:solidFill>
                  <a:schemeClr val="tx1"/>
                </a:solidFill>
                <a:latin typeface="SF Pro Display" pitchFamily="2" charset="0"/>
                <a:ea typeface="SF Pro Display" pitchFamily="2" charset="0"/>
                <a:cs typeface="SF Pro Display" pitchFamily="2" charset="0"/>
              </a:endParaRPr>
            </a:p>
          </p:txBody>
        </p:sp>
        <p:sp>
          <p:nvSpPr>
            <p:cNvPr id="49" name="Rounded Rectangle 48"/>
            <p:cNvSpPr/>
            <p:nvPr/>
          </p:nvSpPr>
          <p:spPr>
            <a:xfrm>
              <a:off x="24745722" y="17076723"/>
              <a:ext cx="4850035" cy="919617"/>
            </a:xfrm>
            <a:prstGeom prst="roundRect">
              <a:avLst/>
            </a:prstGeom>
            <a:solidFill>
              <a:schemeClr val="accent5">
                <a:lumMod val="20000"/>
                <a:lumOff val="80000"/>
              </a:schemeClr>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SF Pro Display" pitchFamily="2" charset="0"/>
                  <a:ea typeface="SF Pro Display" pitchFamily="2" charset="0"/>
                  <a:cs typeface="SF Pro Display" pitchFamily="2" charset="0"/>
                </a:rPr>
                <a:t>CREATE INNOVATION</a:t>
              </a:r>
              <a:endParaRPr lang="th-TH" sz="3600" dirty="0">
                <a:solidFill>
                  <a:schemeClr val="tx1"/>
                </a:solidFill>
                <a:latin typeface="SF Pro Display" pitchFamily="2" charset="0"/>
                <a:ea typeface="SF Pro Display" pitchFamily="2" charset="0"/>
                <a:cs typeface="SF Pro Display" pitchFamily="2" charset="0"/>
              </a:endParaRPr>
            </a:p>
          </p:txBody>
        </p:sp>
        <p:sp>
          <p:nvSpPr>
            <p:cNvPr id="50" name="Rounded Rectangle 49"/>
            <p:cNvSpPr/>
            <p:nvPr/>
          </p:nvSpPr>
          <p:spPr>
            <a:xfrm>
              <a:off x="24745722" y="18153655"/>
              <a:ext cx="4850035" cy="919617"/>
            </a:xfrm>
            <a:prstGeom prst="roundRect">
              <a:avLst/>
            </a:prstGeom>
            <a:solidFill>
              <a:schemeClr val="accent5">
                <a:lumMod val="20000"/>
                <a:lumOff val="80000"/>
              </a:schemeClr>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SF Pro Display" pitchFamily="2" charset="0"/>
                  <a:ea typeface="SF Pro Display" pitchFamily="2" charset="0"/>
                  <a:cs typeface="SF Pro Display" pitchFamily="2" charset="0"/>
                </a:rPr>
                <a:t>TEST</a:t>
              </a:r>
              <a:endParaRPr lang="th-TH" sz="3600" dirty="0">
                <a:solidFill>
                  <a:schemeClr val="tx1"/>
                </a:solidFill>
                <a:latin typeface="SF Pro Display" pitchFamily="2" charset="0"/>
                <a:ea typeface="SF Pro Display" pitchFamily="2" charset="0"/>
                <a:cs typeface="SF Pro Display" pitchFamily="2" charset="0"/>
              </a:endParaRPr>
            </a:p>
          </p:txBody>
        </p:sp>
        <p:sp>
          <p:nvSpPr>
            <p:cNvPr id="51" name="Rounded Rectangle 50"/>
            <p:cNvSpPr/>
            <p:nvPr/>
          </p:nvSpPr>
          <p:spPr>
            <a:xfrm>
              <a:off x="24745722" y="19230587"/>
              <a:ext cx="4850035" cy="919617"/>
            </a:xfrm>
            <a:prstGeom prst="roundRect">
              <a:avLst/>
            </a:prstGeom>
            <a:solidFill>
              <a:schemeClr val="accent5">
                <a:lumMod val="20000"/>
                <a:lumOff val="80000"/>
              </a:schemeClr>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SF Pro Display" pitchFamily="2" charset="0"/>
                  <a:ea typeface="SF Pro Display" pitchFamily="2" charset="0"/>
                  <a:cs typeface="SF Pro Display" pitchFamily="2" charset="0"/>
                </a:rPr>
                <a:t>IMPROVE</a:t>
              </a:r>
              <a:endParaRPr lang="th-TH" sz="3600" dirty="0">
                <a:solidFill>
                  <a:schemeClr val="tx1"/>
                </a:solidFill>
                <a:latin typeface="SF Pro Display" pitchFamily="2" charset="0"/>
                <a:ea typeface="SF Pro Display" pitchFamily="2" charset="0"/>
                <a:cs typeface="SF Pro Display" pitchFamily="2" charset="0"/>
              </a:endParaRPr>
            </a:p>
          </p:txBody>
        </p:sp>
      </p:grpSp>
      <p:sp>
        <p:nvSpPr>
          <p:cNvPr id="25" name="Down Arrow 24"/>
          <p:cNvSpPr/>
          <p:nvPr/>
        </p:nvSpPr>
        <p:spPr>
          <a:xfrm>
            <a:off x="23812902" y="13264161"/>
            <a:ext cx="700375" cy="7126395"/>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nvGrpSpPr>
          <p:cNvPr id="28" name="Group 27">
            <a:extLst>
              <a:ext uri="{FF2B5EF4-FFF2-40B4-BE49-F238E27FC236}">
                <a16:creationId xmlns:a16="http://schemas.microsoft.com/office/drawing/2014/main" id="{FEC25E87-6152-E242-AA5A-24830155AC83}"/>
              </a:ext>
            </a:extLst>
          </p:cNvPr>
          <p:cNvGrpSpPr/>
          <p:nvPr/>
        </p:nvGrpSpPr>
        <p:grpSpPr>
          <a:xfrm>
            <a:off x="21523419" y="20622757"/>
            <a:ext cx="8402272" cy="7773228"/>
            <a:chOff x="21836911" y="19958447"/>
            <a:chExt cx="8021707" cy="7556854"/>
          </a:xfrm>
        </p:grpSpPr>
        <p:grpSp>
          <p:nvGrpSpPr>
            <p:cNvPr id="7" name="Group 6">
              <a:extLst>
                <a:ext uri="{FF2B5EF4-FFF2-40B4-BE49-F238E27FC236}">
                  <a16:creationId xmlns:a16="http://schemas.microsoft.com/office/drawing/2014/main" id="{D6C23F8C-591B-4C43-AAF2-760650A50423}"/>
                </a:ext>
              </a:extLst>
            </p:cNvPr>
            <p:cNvGrpSpPr/>
            <p:nvPr/>
          </p:nvGrpSpPr>
          <p:grpSpPr>
            <a:xfrm>
              <a:off x="21836911" y="20824846"/>
              <a:ext cx="8009610" cy="6690455"/>
              <a:chOff x="24225201" y="20068069"/>
              <a:chExt cx="5626200" cy="4637033"/>
            </a:xfrm>
          </p:grpSpPr>
          <p:sp>
            <p:nvSpPr>
              <p:cNvPr id="29" name="Rectangle 28"/>
              <p:cNvSpPr/>
              <p:nvPr/>
            </p:nvSpPr>
            <p:spPr>
              <a:xfrm>
                <a:off x="24225201" y="20068069"/>
                <a:ext cx="5626200" cy="4637033"/>
              </a:xfrm>
              <a:prstGeom prst="rect">
                <a:avLst/>
              </a:prstGeom>
              <a:solidFill>
                <a:schemeClr val="bg1">
                  <a:alpha val="8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nvGrpSpPr>
              <p:cNvPr id="31" name="Group 30"/>
              <p:cNvGrpSpPr/>
              <p:nvPr/>
            </p:nvGrpSpPr>
            <p:grpSpPr>
              <a:xfrm>
                <a:off x="24441785" y="20217750"/>
                <a:ext cx="5196854" cy="4312361"/>
                <a:chOff x="15289883" y="7734299"/>
                <a:chExt cx="5099060" cy="4073041"/>
              </a:xfrm>
            </p:grpSpPr>
            <p:pic>
              <p:nvPicPr>
                <p:cNvPr id="32" name="Picture 2" descr="à¸à¸¥à¸à¸²à¸£à¸à¹à¸à¸«à¸²à¸£à¸¹à¸à¸ à¸²à¸à¸ªà¸³à¸«à¸£à¸±à¸ à¹à¸à¹à¸à¸à¸±à¹à¸à¸à¸´à¸">
                  <a:extLst>
                    <a:ext uri="{FF2B5EF4-FFF2-40B4-BE49-F238E27FC236}">
                      <a16:creationId xmlns:a16="http://schemas.microsoft.com/office/drawing/2014/main" id="{8CE647B0-AC3F-4C80-BBCF-443E0D66489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224057" y="8620843"/>
                  <a:ext cx="2553774" cy="129092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3" name="รูปภาพ 19">
                  <a:extLst>
                    <a:ext uri="{FF2B5EF4-FFF2-40B4-BE49-F238E27FC236}">
                      <a16:creationId xmlns:a16="http://schemas.microsoft.com/office/drawing/2014/main" id="{E290DBC2-30D6-4C4C-9A15-68E3B0D2F1C0}"/>
                    </a:ext>
                  </a:extLst>
                </p:cNvPr>
                <p:cNvPicPr>
                  <a:picLocks noChangeAspect="1"/>
                </p:cNvPicPr>
                <p:nvPr/>
              </p:nvPicPr>
              <p:blipFill>
                <a:blip r:embed="rId6"/>
                <a:stretch>
                  <a:fillRect/>
                </a:stretch>
              </p:blipFill>
              <p:spPr>
                <a:xfrm rot="10800000">
                  <a:off x="16048428" y="10131789"/>
                  <a:ext cx="3272451" cy="1598202"/>
                </a:xfrm>
                <a:prstGeom prst="rect">
                  <a:avLst/>
                </a:prstGeom>
                <a:ln>
                  <a:noFill/>
                </a:ln>
                <a:effectLst>
                  <a:softEdge rad="112500"/>
                </a:effectLst>
              </p:spPr>
            </p:pic>
            <p:sp>
              <p:nvSpPr>
                <p:cNvPr id="34" name="Rectangle 33"/>
                <p:cNvSpPr/>
                <p:nvPr/>
              </p:nvSpPr>
              <p:spPr>
                <a:xfrm>
                  <a:off x="15289883" y="7734299"/>
                  <a:ext cx="5099060" cy="685538"/>
                </a:xfrm>
                <a:prstGeom prst="rect">
                  <a:avLst/>
                </a:prstGeom>
              </p:spPr>
              <p:txBody>
                <a:bodyPr wrap="square">
                  <a:spAutoFit/>
                </a:bodyPr>
                <a:lstStyle/>
                <a:p>
                  <a:pPr marL="457200" lvl="0" indent="-457200">
                    <a:buFont typeface="Wingdings" panose="05000000000000000000" pitchFamily="2" charset="2"/>
                    <a:buChar char="Ø"/>
                  </a:pPr>
                  <a:r>
                    <a:rPr lang="en-US" sz="3200" dirty="0">
                      <a:solidFill>
                        <a:prstClr val="black"/>
                      </a:solidFill>
                      <a:latin typeface="SF Pro Display" pitchFamily="2" charset="0"/>
                      <a:ea typeface="SF Pro Display" pitchFamily="2" charset="0"/>
                      <a:cs typeface="SF Pro Display" pitchFamily="2" charset="0"/>
                    </a:rPr>
                    <a:t>Giving children an imagination and an analytical idea.</a:t>
                  </a:r>
                </a:p>
              </p:txBody>
            </p:sp>
            <p:sp>
              <p:nvSpPr>
                <p:cNvPr id="35" name="Rectangle 34"/>
                <p:cNvSpPr/>
                <p:nvPr/>
              </p:nvSpPr>
              <p:spPr>
                <a:xfrm>
                  <a:off x="15292900" y="9889372"/>
                  <a:ext cx="3450363" cy="372149"/>
                </a:xfrm>
                <a:prstGeom prst="rect">
                  <a:avLst/>
                </a:prstGeom>
              </p:spPr>
              <p:txBody>
                <a:bodyPr wrap="none">
                  <a:spAutoFit/>
                </a:bodyPr>
                <a:lstStyle/>
                <a:p>
                  <a:pPr marL="457200" lvl="0" indent="-457200">
                    <a:buFont typeface="Wingdings" panose="05000000000000000000" pitchFamily="2" charset="2"/>
                    <a:buChar char="Ø"/>
                  </a:pPr>
                  <a:r>
                    <a:rPr lang="en-US" sz="3200" dirty="0">
                      <a:latin typeface="SF Pro Display" pitchFamily="2" charset="0"/>
                      <a:ea typeface="SF Pro Display" pitchFamily="2" charset="0"/>
                      <a:cs typeface="SF Pro Display" pitchFamily="2" charset="0"/>
                    </a:rPr>
                    <a:t>Hand muscle development</a:t>
                  </a:r>
                  <a:endParaRPr lang="th-TH" sz="3200" dirty="0">
                    <a:solidFill>
                      <a:prstClr val="black"/>
                    </a:solidFill>
                    <a:latin typeface="SF Pro Display" pitchFamily="2" charset="0"/>
                    <a:ea typeface="SF Pro Display" pitchFamily="2" charset="0"/>
                    <a:cs typeface="SF Pro Display" pitchFamily="2" charset="0"/>
                  </a:endParaRPr>
                </a:p>
              </p:txBody>
            </p:sp>
            <p:sp>
              <p:nvSpPr>
                <p:cNvPr id="36" name="Rectangle 35"/>
                <p:cNvSpPr/>
                <p:nvPr/>
              </p:nvSpPr>
              <p:spPr>
                <a:xfrm>
                  <a:off x="15322590" y="11435191"/>
                  <a:ext cx="3784726" cy="372149"/>
                </a:xfrm>
                <a:prstGeom prst="rect">
                  <a:avLst/>
                </a:prstGeom>
              </p:spPr>
              <p:txBody>
                <a:bodyPr wrap="none">
                  <a:spAutoFit/>
                </a:bodyPr>
                <a:lstStyle/>
                <a:p>
                  <a:pPr marL="457200" lvl="0" indent="-457200">
                    <a:buFont typeface="Wingdings" panose="05000000000000000000" pitchFamily="2" charset="2"/>
                    <a:buChar char="Ø"/>
                  </a:pPr>
                  <a:r>
                    <a:rPr lang="en-US" sz="3200" dirty="0">
                      <a:latin typeface="SF Pro Display" pitchFamily="2" charset="0"/>
                      <a:ea typeface="SF Pro Display" pitchFamily="2" charset="0"/>
                      <a:cs typeface="SF Pro Display" pitchFamily="2" charset="0"/>
                    </a:rPr>
                    <a:t>Decrease addictive the phone</a:t>
                  </a:r>
                  <a:endParaRPr lang="en-US" sz="3200" dirty="0">
                    <a:solidFill>
                      <a:prstClr val="black"/>
                    </a:solidFill>
                    <a:latin typeface="SF Pro Display" pitchFamily="2" charset="0"/>
                    <a:ea typeface="SF Pro Display" pitchFamily="2" charset="0"/>
                    <a:cs typeface="SF Pro Display" pitchFamily="2" charset="0"/>
                  </a:endParaRPr>
                </a:p>
              </p:txBody>
            </p:sp>
          </p:grpSp>
        </p:grpSp>
        <p:sp>
          <p:nvSpPr>
            <p:cNvPr id="52" name="Content Placeholder 2"/>
            <p:cNvSpPr txBox="1">
              <a:spLocks/>
            </p:cNvSpPr>
            <p:nvPr/>
          </p:nvSpPr>
          <p:spPr>
            <a:xfrm>
              <a:off x="21836911" y="19958447"/>
              <a:ext cx="8021707" cy="864936"/>
            </a:xfrm>
            <a:prstGeom prst="round2SameRect">
              <a:avLst/>
            </a:prstGeom>
            <a:solidFill>
              <a:srgbClr val="002060"/>
            </a:solidFill>
            <a:ln>
              <a:noFill/>
            </a:ln>
          </p:spPr>
          <p:style>
            <a:lnRef idx="2">
              <a:schemeClr val="accent2"/>
            </a:lnRef>
            <a:fillRef idx="1">
              <a:schemeClr val="lt1"/>
            </a:fillRef>
            <a:effectRef idx="0">
              <a:schemeClr val="accent2"/>
            </a:effectRef>
            <a:fontRef idx="minor">
              <a:schemeClr val="dk1"/>
            </a:fontRef>
          </p:style>
          <p:txBody>
            <a:bodyPr vert="horz" lIns="93781" tIns="46890" rIns="93781" bIns="46890" rtlCol="0" anchor="b">
              <a:normAutofit/>
            </a:bodyPr>
            <a:lstStyle>
              <a:lvl1pPr marL="756803" indent="-756803" algn="l" defTabSz="3027213" rtl="0" eaLnBrk="1" latinLnBrk="0" hangingPunct="1">
                <a:lnSpc>
                  <a:spcPct val="90000"/>
                </a:lnSpc>
                <a:spcBef>
                  <a:spcPts val="3311"/>
                </a:spcBef>
                <a:buFont typeface="Arial" panose="020B0604020202020204" pitchFamily="34" charset="0"/>
                <a:buChar char="•"/>
                <a:defRPr sz="9270" kern="1200">
                  <a:solidFill>
                    <a:schemeClr val="tx1"/>
                  </a:solidFill>
                  <a:latin typeface="+mn-lt"/>
                  <a:ea typeface="+mn-ea"/>
                  <a:cs typeface="+mn-cs"/>
                </a:defRPr>
              </a:lvl1pPr>
              <a:lvl2pPr marL="2270409" indent="-756803" algn="l" defTabSz="3027213"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4016" indent="-756803" algn="l" defTabSz="3027213" rtl="0" eaLnBrk="1" latinLnBrk="0" hangingPunct="1">
                <a:lnSpc>
                  <a:spcPct val="90000"/>
                </a:lnSpc>
                <a:spcBef>
                  <a:spcPts val="1655"/>
                </a:spcBef>
                <a:buFont typeface="Arial" panose="020B0604020202020204" pitchFamily="34" charset="0"/>
                <a:buChar char="•"/>
                <a:defRPr sz="6621" kern="1200">
                  <a:solidFill>
                    <a:schemeClr val="tx1"/>
                  </a:solidFill>
                  <a:latin typeface="+mn-lt"/>
                  <a:ea typeface="+mn-ea"/>
                  <a:cs typeface="+mn-cs"/>
                </a:defRPr>
              </a:lvl3pPr>
              <a:lvl4pPr marL="5297622"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4pPr>
              <a:lvl5pPr marL="6811228"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5pPr>
              <a:lvl6pPr marL="8324835"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6pPr>
              <a:lvl7pPr marL="9838441"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7pPr>
              <a:lvl8pPr marL="11352047"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8pPr>
              <a:lvl9pPr marL="12865654"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9pPr>
            </a:lstStyle>
            <a:p>
              <a:pPr marL="0" indent="0" algn="ctr">
                <a:buNone/>
              </a:pPr>
              <a:r>
                <a:rPr lang="en-US" sz="4000" b="1" i="1" dirty="0">
                  <a:solidFill>
                    <a:schemeClr val="bg1"/>
                  </a:solidFill>
                  <a:latin typeface="Prompt" pitchFamily="2" charset="-34"/>
                  <a:cs typeface="Prompt" pitchFamily="2" charset="-34"/>
                </a:rPr>
                <a:t>BENEFIT</a:t>
              </a:r>
              <a:endParaRPr lang="th-TH" sz="4000" b="1" i="1" dirty="0">
                <a:solidFill>
                  <a:schemeClr val="bg1"/>
                </a:solidFill>
                <a:latin typeface="Prompt" pitchFamily="2" charset="-34"/>
                <a:cs typeface="Prompt" pitchFamily="2" charset="-34"/>
              </a:endParaRPr>
            </a:p>
          </p:txBody>
        </p:sp>
      </p:grpSp>
      <p:grpSp>
        <p:nvGrpSpPr>
          <p:cNvPr id="22" name="Group 21">
            <a:extLst>
              <a:ext uri="{FF2B5EF4-FFF2-40B4-BE49-F238E27FC236}">
                <a16:creationId xmlns:a16="http://schemas.microsoft.com/office/drawing/2014/main" id="{507F14B6-3C53-CF47-9556-82EA06D584A6}"/>
              </a:ext>
            </a:extLst>
          </p:cNvPr>
          <p:cNvGrpSpPr/>
          <p:nvPr/>
        </p:nvGrpSpPr>
        <p:grpSpPr>
          <a:xfrm>
            <a:off x="327268" y="22104148"/>
            <a:ext cx="10766537" cy="6465689"/>
            <a:chOff x="396458" y="19498547"/>
            <a:chExt cx="9970104" cy="6465689"/>
          </a:xfrm>
        </p:grpSpPr>
        <p:sp>
          <p:nvSpPr>
            <p:cNvPr id="27" name="TextBox 26"/>
            <p:cNvSpPr txBox="1"/>
            <p:nvPr/>
          </p:nvSpPr>
          <p:spPr>
            <a:xfrm>
              <a:off x="396458" y="20455036"/>
              <a:ext cx="9970104" cy="5509200"/>
            </a:xfrm>
            <a:prstGeom prst="rect">
              <a:avLst/>
            </a:prstGeom>
            <a:solidFill>
              <a:schemeClr val="bg1">
                <a:alpha val="85000"/>
              </a:schemeClr>
            </a:solidFill>
            <a:ln w="38100">
              <a:solidFill>
                <a:schemeClr val="tx1"/>
              </a:solidFill>
            </a:ln>
          </p:spPr>
          <p:txBody>
            <a:bodyPr wrap="square" rtlCol="0">
              <a:spAutoFit/>
            </a:bodyPr>
            <a:lstStyle/>
            <a:p>
              <a:r>
                <a:rPr lang="en-US" sz="3200" dirty="0">
                  <a:latin typeface="SF Pro Display" pitchFamily="2" charset="0"/>
                  <a:ea typeface="SF Pro Display" pitchFamily="2" charset="0"/>
                  <a:cs typeface="SF Pro Display" pitchFamily="2" charset="0"/>
                </a:rPr>
                <a:t> 1. Think of the project topics, study the details and consult a teacher.</a:t>
              </a:r>
            </a:p>
            <a:p>
              <a:r>
                <a:rPr lang="en-US" sz="3200" dirty="0">
                  <a:latin typeface="SF Pro Display" pitchFamily="2" charset="0"/>
                  <a:ea typeface="SF Pro Display" pitchFamily="2" charset="0"/>
                  <a:cs typeface="SF Pro Display" pitchFamily="2" charset="0"/>
                </a:rPr>
                <a:t> 2. Make a draft of the project, plan for working and design prototype.</a:t>
              </a:r>
              <a:endParaRPr lang="th-TH" sz="3200" dirty="0">
                <a:latin typeface="SF Pro Display" pitchFamily="2" charset="0"/>
                <a:ea typeface="SF Pro Display" pitchFamily="2" charset="0"/>
                <a:cs typeface="SF Pro Display" pitchFamily="2" charset="0"/>
              </a:endParaRPr>
            </a:p>
            <a:p>
              <a:r>
                <a:rPr lang="en-US" sz="3200" dirty="0">
                  <a:latin typeface="SF Pro Display" pitchFamily="2" charset="0"/>
                  <a:ea typeface="SF Pro Display" pitchFamily="2" charset="0"/>
                  <a:cs typeface="SF Pro Display" pitchFamily="2" charset="0"/>
                </a:rPr>
                <a:t> 3. Learn about Python and how to use </a:t>
              </a:r>
              <a:r>
                <a:rPr lang="en-US" sz="3200" dirty="0" err="1">
                  <a:latin typeface="SF Pro Display" pitchFamily="2" charset="0"/>
                  <a:ea typeface="SF Pro Display" pitchFamily="2" charset="0"/>
                  <a:cs typeface="SF Pro Display" pitchFamily="2" charset="0"/>
                </a:rPr>
                <a:t>Pygame</a:t>
              </a:r>
              <a:r>
                <a:rPr lang="en-US" sz="3200" dirty="0">
                  <a:latin typeface="SF Pro Display" pitchFamily="2" charset="0"/>
                  <a:ea typeface="SF Pro Display" pitchFamily="2" charset="0"/>
                  <a:cs typeface="SF Pro Display" pitchFamily="2" charset="0"/>
                </a:rPr>
                <a:t> for making a game.</a:t>
              </a:r>
            </a:p>
            <a:p>
              <a:r>
                <a:rPr lang="en-US" sz="3200" dirty="0">
                  <a:latin typeface="SF Pro Display" pitchFamily="2" charset="0"/>
                  <a:ea typeface="SF Pro Display" pitchFamily="2" charset="0"/>
                  <a:cs typeface="SF Pro Display" pitchFamily="2" charset="0"/>
                </a:rPr>
                <a:t> 4. Learn about how to use Raspberry Pi.</a:t>
              </a:r>
            </a:p>
            <a:p>
              <a:r>
                <a:rPr lang="en-US" sz="3200" dirty="0">
                  <a:latin typeface="SF Pro Display" pitchFamily="2" charset="0"/>
                  <a:ea typeface="SF Pro Display" pitchFamily="2" charset="0"/>
                  <a:cs typeface="SF Pro Display" pitchFamily="2" charset="0"/>
                </a:rPr>
                <a:t> 5. Create a prototype of Artificial Cow Intelligence Milk based on design and planning</a:t>
              </a:r>
              <a:r>
                <a:rPr lang="th-TH" sz="3200" dirty="0">
                  <a:latin typeface="SF Pro Display" pitchFamily="2" charset="0"/>
                  <a:ea typeface="SF Pro Display" pitchFamily="2" charset="0"/>
                  <a:cs typeface="SF Pro Display" pitchFamily="2" charset="0"/>
                </a:rPr>
                <a:t> </a:t>
              </a:r>
              <a:r>
                <a:rPr lang="en-US" sz="3200" dirty="0">
                  <a:latin typeface="SF Pro Display" pitchFamily="2" charset="0"/>
                  <a:ea typeface="SF Pro Display" pitchFamily="2" charset="0"/>
                  <a:cs typeface="SF Pro Display" pitchFamily="2" charset="0"/>
                </a:rPr>
                <a:t>by using </a:t>
              </a:r>
              <a:r>
                <a:rPr lang="en-US" sz="3200" dirty="0" err="1">
                  <a:latin typeface="SF Pro Display" pitchFamily="2" charset="0"/>
                  <a:ea typeface="SF Pro Display" pitchFamily="2" charset="0"/>
                  <a:cs typeface="SF Pro Display" pitchFamily="2" charset="0"/>
                </a:rPr>
                <a:t>Pygame</a:t>
              </a:r>
              <a:r>
                <a:rPr lang="en-US" sz="3200" dirty="0">
                  <a:latin typeface="SF Pro Display" pitchFamily="2" charset="0"/>
                  <a:ea typeface="SF Pro Display" pitchFamily="2" charset="0"/>
                  <a:cs typeface="SF Pro Display" pitchFamily="2" charset="0"/>
                </a:rPr>
                <a:t>.</a:t>
              </a:r>
            </a:p>
            <a:p>
              <a:r>
                <a:rPr lang="en-US" sz="3200" dirty="0">
                  <a:latin typeface="SF Pro Display" pitchFamily="2" charset="0"/>
                  <a:ea typeface="SF Pro Display" pitchFamily="2" charset="0"/>
                  <a:cs typeface="SF Pro Display" pitchFamily="2" charset="0"/>
                </a:rPr>
                <a:t> 6. Make a poster and prepare a project report.</a:t>
              </a:r>
            </a:p>
            <a:p>
              <a:r>
                <a:rPr lang="en-US" sz="3200" dirty="0">
                  <a:latin typeface="SF Pro Display" pitchFamily="2" charset="0"/>
                  <a:ea typeface="SF Pro Display" pitchFamily="2" charset="0"/>
                  <a:cs typeface="SF Pro Display" pitchFamily="2" charset="0"/>
                </a:rPr>
                <a:t> 7. Evaluation by teachers, students and interested persons.</a:t>
              </a:r>
            </a:p>
          </p:txBody>
        </p:sp>
        <p:sp>
          <p:nvSpPr>
            <p:cNvPr id="54" name="Content Placeholder 2"/>
            <p:cNvSpPr txBox="1">
              <a:spLocks/>
            </p:cNvSpPr>
            <p:nvPr/>
          </p:nvSpPr>
          <p:spPr>
            <a:xfrm>
              <a:off x="396458" y="19498547"/>
              <a:ext cx="9970104" cy="981508"/>
            </a:xfrm>
            <a:prstGeom prst="round2SameRect">
              <a:avLst/>
            </a:prstGeom>
            <a:solidFill>
              <a:srgbClr val="002060"/>
            </a:solidFill>
            <a:ln>
              <a:noFill/>
            </a:ln>
          </p:spPr>
          <p:style>
            <a:lnRef idx="2">
              <a:schemeClr val="accent2"/>
            </a:lnRef>
            <a:fillRef idx="1">
              <a:schemeClr val="lt1"/>
            </a:fillRef>
            <a:effectRef idx="0">
              <a:schemeClr val="accent2"/>
            </a:effectRef>
            <a:fontRef idx="minor">
              <a:schemeClr val="dk1"/>
            </a:fontRef>
          </p:style>
          <p:txBody>
            <a:bodyPr vert="horz" lIns="93781" tIns="46890" rIns="93781" bIns="46890" rtlCol="0" anchor="ctr">
              <a:normAutofit/>
            </a:bodyPr>
            <a:lstStyle>
              <a:lvl1pPr marL="756803" indent="-756803" algn="l" defTabSz="3027213" rtl="0" eaLnBrk="1" latinLnBrk="0" hangingPunct="1">
                <a:lnSpc>
                  <a:spcPct val="90000"/>
                </a:lnSpc>
                <a:spcBef>
                  <a:spcPts val="3311"/>
                </a:spcBef>
                <a:buFont typeface="Arial" panose="020B0604020202020204" pitchFamily="34" charset="0"/>
                <a:buChar char="•"/>
                <a:defRPr sz="9270" kern="1200">
                  <a:solidFill>
                    <a:schemeClr val="tx1"/>
                  </a:solidFill>
                  <a:latin typeface="+mn-lt"/>
                  <a:ea typeface="+mn-ea"/>
                  <a:cs typeface="+mn-cs"/>
                </a:defRPr>
              </a:lvl1pPr>
              <a:lvl2pPr marL="2270409" indent="-756803" algn="l" defTabSz="3027213"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4016" indent="-756803" algn="l" defTabSz="3027213" rtl="0" eaLnBrk="1" latinLnBrk="0" hangingPunct="1">
                <a:lnSpc>
                  <a:spcPct val="90000"/>
                </a:lnSpc>
                <a:spcBef>
                  <a:spcPts val="1655"/>
                </a:spcBef>
                <a:buFont typeface="Arial" panose="020B0604020202020204" pitchFamily="34" charset="0"/>
                <a:buChar char="•"/>
                <a:defRPr sz="6621" kern="1200">
                  <a:solidFill>
                    <a:schemeClr val="tx1"/>
                  </a:solidFill>
                  <a:latin typeface="+mn-lt"/>
                  <a:ea typeface="+mn-ea"/>
                  <a:cs typeface="+mn-cs"/>
                </a:defRPr>
              </a:lvl3pPr>
              <a:lvl4pPr marL="5297622"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4pPr>
              <a:lvl5pPr marL="6811228"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5pPr>
              <a:lvl6pPr marL="8324835"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6pPr>
              <a:lvl7pPr marL="9838441"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7pPr>
              <a:lvl8pPr marL="11352047"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8pPr>
              <a:lvl9pPr marL="12865654"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9pPr>
            </a:lstStyle>
            <a:p>
              <a:pPr marL="0" indent="0" algn="ctr">
                <a:buNone/>
              </a:pPr>
              <a:r>
                <a:rPr lang="en-US" sz="4400" b="1" i="1" dirty="0">
                  <a:solidFill>
                    <a:schemeClr val="bg1"/>
                  </a:solidFill>
                  <a:latin typeface="Prompt" pitchFamily="2" charset="-34"/>
                  <a:cs typeface="Prompt" pitchFamily="2" charset="-34"/>
                </a:rPr>
                <a:t>PROCESS</a:t>
              </a:r>
              <a:endParaRPr lang="th-TH" sz="4400" b="1" i="1" dirty="0">
                <a:solidFill>
                  <a:schemeClr val="bg1"/>
                </a:solidFill>
                <a:latin typeface="Prompt" pitchFamily="2" charset="-34"/>
                <a:cs typeface="Prompt" pitchFamily="2" charset="-34"/>
              </a:endParaRPr>
            </a:p>
          </p:txBody>
        </p:sp>
      </p:grpSp>
      <p:pic>
        <p:nvPicPr>
          <p:cNvPr id="57" name="Picture 56"/>
          <p:cNvPicPr>
            <a:picLocks noChangeAspect="1"/>
          </p:cNvPicPr>
          <p:nvPr/>
        </p:nvPicPr>
        <p:blipFill>
          <a:blip r:embed="rId7"/>
          <a:stretch>
            <a:fillRect/>
          </a:stretch>
        </p:blipFill>
        <p:spPr>
          <a:xfrm>
            <a:off x="16655316" y="31808538"/>
            <a:ext cx="10564884" cy="8197278"/>
          </a:xfrm>
          <a:prstGeom prst="rect">
            <a:avLst/>
          </a:prstGeom>
        </p:spPr>
      </p:pic>
      <p:grpSp>
        <p:nvGrpSpPr>
          <p:cNvPr id="58" name="Group 57">
            <a:extLst>
              <a:ext uri="{FF2B5EF4-FFF2-40B4-BE49-F238E27FC236}">
                <a16:creationId xmlns:a16="http://schemas.microsoft.com/office/drawing/2014/main" id="{C07106FE-DF1E-F548-A8D7-F1DFF03375A8}"/>
              </a:ext>
            </a:extLst>
          </p:cNvPr>
          <p:cNvGrpSpPr/>
          <p:nvPr/>
        </p:nvGrpSpPr>
        <p:grpSpPr>
          <a:xfrm>
            <a:off x="12089640" y="19639008"/>
            <a:ext cx="8317375" cy="9550015"/>
            <a:chOff x="11630584" y="18356481"/>
            <a:chExt cx="8317375" cy="9550015"/>
          </a:xfrm>
        </p:grpSpPr>
        <p:pic>
          <p:nvPicPr>
            <p:cNvPr id="56" name="Picture 55"/>
            <p:cNvPicPr>
              <a:picLocks noChangeAspect="1"/>
            </p:cNvPicPr>
            <p:nvPr/>
          </p:nvPicPr>
          <p:blipFill rotWithShape="1">
            <a:blip r:embed="rId8">
              <a:extLst>
                <a:ext uri="{BEBA8EAE-BF5A-486C-A8C5-ECC9F3942E4B}">
                  <a14:imgProps xmlns:a14="http://schemas.microsoft.com/office/drawing/2010/main">
                    <a14:imgLayer r:embed="rId9">
                      <a14:imgEffect>
                        <a14:sharpenSoften amount="25000"/>
                      </a14:imgEffect>
                    </a14:imgLayer>
                  </a14:imgProps>
                </a:ext>
                <a:ext uri="{28A0092B-C50C-407E-A947-70E740481C1C}">
                  <a14:useLocalDpi xmlns:a14="http://schemas.microsoft.com/office/drawing/2010/main" val="0"/>
                </a:ext>
              </a:extLst>
            </a:blip>
            <a:srcRect t="9236" b="13373"/>
            <a:stretch/>
          </p:blipFill>
          <p:spPr>
            <a:xfrm>
              <a:off x="11630584" y="19323929"/>
              <a:ext cx="8317375" cy="8582567"/>
            </a:xfrm>
            <a:prstGeom prst="rect">
              <a:avLst/>
            </a:prstGeom>
          </p:spPr>
        </p:pic>
        <p:sp>
          <p:nvSpPr>
            <p:cNvPr id="61" name="Content Placeholder 2"/>
            <p:cNvSpPr txBox="1">
              <a:spLocks/>
            </p:cNvSpPr>
            <p:nvPr/>
          </p:nvSpPr>
          <p:spPr>
            <a:xfrm>
              <a:off x="11630584" y="18356481"/>
              <a:ext cx="8317375" cy="981508"/>
            </a:xfrm>
            <a:prstGeom prst="round2SameRect">
              <a:avLst/>
            </a:prstGeom>
            <a:solidFill>
              <a:schemeClr val="accent2"/>
            </a:solidFill>
            <a:ln>
              <a:solidFill>
                <a:schemeClr val="accent1"/>
              </a:solidFill>
            </a:ln>
          </p:spPr>
          <p:style>
            <a:lnRef idx="2">
              <a:schemeClr val="accent2"/>
            </a:lnRef>
            <a:fillRef idx="1">
              <a:schemeClr val="lt1"/>
            </a:fillRef>
            <a:effectRef idx="0">
              <a:schemeClr val="accent2"/>
            </a:effectRef>
            <a:fontRef idx="minor">
              <a:schemeClr val="dk1"/>
            </a:fontRef>
          </p:style>
          <p:txBody>
            <a:bodyPr vert="horz" lIns="93781" tIns="46890" rIns="93781" bIns="46890" rtlCol="0" anchor="ctr">
              <a:normAutofit/>
            </a:bodyPr>
            <a:lstStyle>
              <a:lvl1pPr marL="756803" indent="-756803" algn="l" defTabSz="3027213" rtl="0" eaLnBrk="1" latinLnBrk="0" hangingPunct="1">
                <a:lnSpc>
                  <a:spcPct val="90000"/>
                </a:lnSpc>
                <a:spcBef>
                  <a:spcPts val="3311"/>
                </a:spcBef>
                <a:buFont typeface="Arial" panose="020B0604020202020204" pitchFamily="34" charset="0"/>
                <a:buChar char="•"/>
                <a:defRPr sz="9270" kern="1200">
                  <a:solidFill>
                    <a:schemeClr val="tx1"/>
                  </a:solidFill>
                  <a:latin typeface="+mn-lt"/>
                  <a:ea typeface="+mn-ea"/>
                  <a:cs typeface="+mn-cs"/>
                </a:defRPr>
              </a:lvl1pPr>
              <a:lvl2pPr marL="2270409" indent="-756803" algn="l" defTabSz="3027213"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4016" indent="-756803" algn="l" defTabSz="3027213" rtl="0" eaLnBrk="1" latinLnBrk="0" hangingPunct="1">
                <a:lnSpc>
                  <a:spcPct val="90000"/>
                </a:lnSpc>
                <a:spcBef>
                  <a:spcPts val="1655"/>
                </a:spcBef>
                <a:buFont typeface="Arial" panose="020B0604020202020204" pitchFamily="34" charset="0"/>
                <a:buChar char="•"/>
                <a:defRPr sz="6621" kern="1200">
                  <a:solidFill>
                    <a:schemeClr val="tx1"/>
                  </a:solidFill>
                  <a:latin typeface="+mn-lt"/>
                  <a:ea typeface="+mn-ea"/>
                  <a:cs typeface="+mn-cs"/>
                </a:defRPr>
              </a:lvl3pPr>
              <a:lvl4pPr marL="5297622"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4pPr>
              <a:lvl5pPr marL="6811228"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5pPr>
              <a:lvl6pPr marL="8324835"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6pPr>
              <a:lvl7pPr marL="9838441"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7pPr>
              <a:lvl8pPr marL="11352047"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8pPr>
              <a:lvl9pPr marL="12865654"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9pPr>
            </a:lstStyle>
            <a:p>
              <a:pPr marL="0" indent="0" algn="ctr">
                <a:buNone/>
              </a:pPr>
              <a:r>
                <a:rPr lang="en-US" sz="4400" b="1" i="1" dirty="0">
                  <a:solidFill>
                    <a:schemeClr val="bg1"/>
                  </a:solidFill>
                  <a:latin typeface="Prompt" pitchFamily="2" charset="-34"/>
                  <a:cs typeface="Prompt" pitchFamily="2" charset="-34"/>
                </a:rPr>
                <a:t>MODEL INNOVATION</a:t>
              </a:r>
              <a:endParaRPr lang="th-TH" sz="4400" b="1" i="1" dirty="0">
                <a:solidFill>
                  <a:schemeClr val="bg1"/>
                </a:solidFill>
                <a:latin typeface="Prompt" pitchFamily="2" charset="-34"/>
                <a:cs typeface="Prompt" pitchFamily="2" charset="-34"/>
              </a:endParaRPr>
            </a:p>
          </p:txBody>
        </p:sp>
      </p:grpSp>
      <p:sp>
        <p:nvSpPr>
          <p:cNvPr id="75" name="Rectangle 74"/>
          <p:cNvSpPr/>
          <p:nvPr/>
        </p:nvSpPr>
        <p:spPr>
          <a:xfrm>
            <a:off x="920602" y="40104238"/>
            <a:ext cx="9579867" cy="2308324"/>
          </a:xfrm>
          <a:prstGeom prst="rect">
            <a:avLst/>
          </a:prstGeom>
        </p:spPr>
        <p:txBody>
          <a:bodyPr wrap="none">
            <a:spAutoFit/>
          </a:bodyPr>
          <a:lstStyle/>
          <a:p>
            <a:pPr defTabSz="457200"/>
            <a:r>
              <a:rPr lang="en-NZ" sz="2400" b="1" dirty="0">
                <a:solidFill>
                  <a:schemeClr val="bg1"/>
                </a:solidFill>
                <a:latin typeface="SF Pro Display" pitchFamily="2" charset="0"/>
                <a:ea typeface="SF Pro Display" pitchFamily="2" charset="0"/>
                <a:cs typeface="SF Pro Display" pitchFamily="2" charset="0"/>
              </a:rPr>
              <a:t>Reference</a:t>
            </a:r>
          </a:p>
          <a:p>
            <a:pPr defTabSz="457200"/>
            <a:r>
              <a:rPr lang="en-US" sz="2400" dirty="0">
                <a:solidFill>
                  <a:schemeClr val="bg1"/>
                </a:solidFill>
                <a:latin typeface="SF Pro Display" pitchFamily="2" charset="0"/>
                <a:ea typeface="SF Pro Display" pitchFamily="2" charset="0"/>
                <a:cs typeface="SF Pro Display" pitchFamily="2" charset="0"/>
              </a:rPr>
              <a:t>[1]  https://www.pygame.org/news</a:t>
            </a:r>
          </a:p>
          <a:p>
            <a:pPr lvl="0" defTabSz="457200"/>
            <a:r>
              <a:rPr lang="en-US" sz="2400" dirty="0">
                <a:solidFill>
                  <a:schemeClr val="bg1"/>
                </a:solidFill>
                <a:latin typeface="SF Pro Display" pitchFamily="2" charset="0"/>
                <a:ea typeface="SF Pro Display" pitchFamily="2" charset="0"/>
                <a:cs typeface="SF Pro Display" pitchFamily="2" charset="0"/>
              </a:rPr>
              <a:t>[2]  </a:t>
            </a:r>
            <a:r>
              <a:rPr lang="en-US" sz="2400" dirty="0" err="1">
                <a:solidFill>
                  <a:schemeClr val="bg1"/>
                </a:solidFill>
                <a:latin typeface="SF Pro Display" pitchFamily="2" charset="0"/>
                <a:ea typeface="SF Pro Display" pitchFamily="2" charset="0"/>
                <a:cs typeface="SF Pro Display" pitchFamily="2" charset="0"/>
              </a:rPr>
              <a:t>Piezo</a:t>
            </a:r>
            <a:r>
              <a:rPr lang="en-US" sz="2400" dirty="0">
                <a:solidFill>
                  <a:schemeClr val="bg1"/>
                </a:solidFill>
                <a:latin typeface="SF Pro Display" pitchFamily="2" charset="0"/>
                <a:ea typeface="SF Pro Display" pitchFamily="2" charset="0"/>
                <a:cs typeface="SF Pro Display" pitchFamily="2" charset="0"/>
              </a:rPr>
              <a:t> sensor with </a:t>
            </a:r>
            <a:r>
              <a:rPr lang="en-US" sz="2400" dirty="0" err="1">
                <a:solidFill>
                  <a:schemeClr val="bg1"/>
                </a:solidFill>
                <a:latin typeface="SF Pro Display" pitchFamily="2" charset="0"/>
                <a:ea typeface="SF Pro Display" pitchFamily="2" charset="0"/>
                <a:cs typeface="SF Pro Display" pitchFamily="2" charset="0"/>
              </a:rPr>
              <a:t>Arduino</a:t>
            </a:r>
            <a:r>
              <a:rPr lang="en-US" sz="2400" dirty="0">
                <a:solidFill>
                  <a:schemeClr val="bg1"/>
                </a:solidFill>
                <a:latin typeface="SF Pro Display" pitchFamily="2" charset="0"/>
                <a:ea typeface="SF Pro Display" pitchFamily="2" charset="0"/>
                <a:cs typeface="SF Pro Display" pitchFamily="2" charset="0"/>
              </a:rPr>
              <a:t> From https://www.arduitronics.com/</a:t>
            </a:r>
          </a:p>
          <a:p>
            <a:pPr defTabSz="457200"/>
            <a:r>
              <a:rPr lang="en-US" sz="2400" dirty="0">
                <a:solidFill>
                  <a:schemeClr val="bg1"/>
                </a:solidFill>
                <a:latin typeface="SF Pro Display" pitchFamily="2" charset="0"/>
                <a:ea typeface="SF Pro Display" pitchFamily="2" charset="0"/>
                <a:cs typeface="SF Pro Display" pitchFamily="2" charset="0"/>
              </a:rPr>
              <a:t>[3] https://medium.com/@choonewza/</a:t>
            </a:r>
          </a:p>
          <a:p>
            <a:pPr defTabSz="457200"/>
            <a:r>
              <a:rPr lang="en-US" sz="2400" dirty="0">
                <a:solidFill>
                  <a:schemeClr val="bg1"/>
                </a:solidFill>
                <a:latin typeface="SF Pro Display" pitchFamily="2" charset="0"/>
                <a:ea typeface="SF Pro Display" pitchFamily="2" charset="0"/>
                <a:cs typeface="SF Pro Display" pitchFamily="2" charset="0"/>
              </a:rPr>
              <a:t>[4] https://www.thaieasyelec.com/raspberry-pi-3-model-b-1gb-1.html</a:t>
            </a:r>
          </a:p>
          <a:p>
            <a:pPr defTabSz="457200"/>
            <a:r>
              <a:rPr lang="en-US" sz="2400" dirty="0">
                <a:solidFill>
                  <a:schemeClr val="bg1"/>
                </a:solidFill>
                <a:latin typeface="SF Pro Display" pitchFamily="2" charset="0"/>
                <a:ea typeface="SF Pro Display" pitchFamily="2" charset="0"/>
                <a:cs typeface="SF Pro Display" pitchFamily="2" charset="0"/>
              </a:rPr>
              <a:t>[5] https://www.arduitronics.com/product/2164/raspberry-pi-3-model-b</a:t>
            </a:r>
            <a:endParaRPr lang="th-TH" sz="2400" dirty="0">
              <a:solidFill>
                <a:schemeClr val="bg1"/>
              </a:solidFill>
              <a:latin typeface="SF Pro Display" pitchFamily="2" charset="0"/>
              <a:ea typeface="SF Pro Display" pitchFamily="2" charset="0"/>
              <a:cs typeface="SF Pro Display" pitchFamily="2" charset="0"/>
            </a:endParaRPr>
          </a:p>
        </p:txBody>
      </p:sp>
      <p:grpSp>
        <p:nvGrpSpPr>
          <p:cNvPr id="59" name="Group 58">
            <a:extLst>
              <a:ext uri="{FF2B5EF4-FFF2-40B4-BE49-F238E27FC236}">
                <a16:creationId xmlns:a16="http://schemas.microsoft.com/office/drawing/2014/main" id="{B9BD2F39-6DD9-C444-BE97-06A5502B3914}"/>
              </a:ext>
            </a:extLst>
          </p:cNvPr>
          <p:cNvGrpSpPr/>
          <p:nvPr/>
        </p:nvGrpSpPr>
        <p:grpSpPr>
          <a:xfrm>
            <a:off x="1518273" y="31663433"/>
            <a:ext cx="12587973" cy="7797505"/>
            <a:chOff x="1518273" y="31663433"/>
            <a:chExt cx="12587973" cy="7797505"/>
          </a:xfrm>
        </p:grpSpPr>
        <p:sp>
          <p:nvSpPr>
            <p:cNvPr id="40" name="Content Placeholder 2"/>
            <p:cNvSpPr txBox="1">
              <a:spLocks/>
            </p:cNvSpPr>
            <p:nvPr/>
          </p:nvSpPr>
          <p:spPr>
            <a:xfrm rot="16200000">
              <a:off x="-1914932" y="35162797"/>
              <a:ext cx="7731346" cy="864936"/>
            </a:xfrm>
            <a:prstGeom prst="round2SameRect">
              <a:avLst/>
            </a:prstGeom>
            <a:solidFill>
              <a:srgbClr val="002060"/>
            </a:solidFill>
            <a:ln>
              <a:noFill/>
            </a:ln>
          </p:spPr>
          <p:style>
            <a:lnRef idx="2">
              <a:schemeClr val="accent2"/>
            </a:lnRef>
            <a:fillRef idx="1">
              <a:schemeClr val="lt1"/>
            </a:fillRef>
            <a:effectRef idx="0">
              <a:schemeClr val="accent2"/>
            </a:effectRef>
            <a:fontRef idx="minor">
              <a:schemeClr val="dk1"/>
            </a:fontRef>
          </p:style>
          <p:txBody>
            <a:bodyPr vert="horz" lIns="93781" tIns="46890" rIns="93781" bIns="46890" rtlCol="0" anchor="b">
              <a:normAutofit/>
            </a:bodyPr>
            <a:lstStyle>
              <a:lvl1pPr marL="756803" indent="-756803" algn="l" defTabSz="3027213" rtl="0" eaLnBrk="1" latinLnBrk="0" hangingPunct="1">
                <a:lnSpc>
                  <a:spcPct val="90000"/>
                </a:lnSpc>
                <a:spcBef>
                  <a:spcPts val="3311"/>
                </a:spcBef>
                <a:buFont typeface="Arial" panose="020B0604020202020204" pitchFamily="34" charset="0"/>
                <a:buChar char="•"/>
                <a:defRPr sz="9270" kern="1200">
                  <a:solidFill>
                    <a:schemeClr val="tx1"/>
                  </a:solidFill>
                  <a:latin typeface="+mn-lt"/>
                  <a:ea typeface="+mn-ea"/>
                  <a:cs typeface="+mn-cs"/>
                </a:defRPr>
              </a:lvl1pPr>
              <a:lvl2pPr marL="2270409" indent="-756803" algn="l" defTabSz="3027213"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4016" indent="-756803" algn="l" defTabSz="3027213" rtl="0" eaLnBrk="1" latinLnBrk="0" hangingPunct="1">
                <a:lnSpc>
                  <a:spcPct val="90000"/>
                </a:lnSpc>
                <a:spcBef>
                  <a:spcPts val="1655"/>
                </a:spcBef>
                <a:buFont typeface="Arial" panose="020B0604020202020204" pitchFamily="34" charset="0"/>
                <a:buChar char="•"/>
                <a:defRPr sz="6621" kern="1200">
                  <a:solidFill>
                    <a:schemeClr val="tx1"/>
                  </a:solidFill>
                  <a:latin typeface="+mn-lt"/>
                  <a:ea typeface="+mn-ea"/>
                  <a:cs typeface="+mn-cs"/>
                </a:defRPr>
              </a:lvl3pPr>
              <a:lvl4pPr marL="5297622"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4pPr>
              <a:lvl5pPr marL="6811228"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5pPr>
              <a:lvl6pPr marL="8324835"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6pPr>
              <a:lvl7pPr marL="9838441"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7pPr>
              <a:lvl8pPr marL="11352047"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8pPr>
              <a:lvl9pPr marL="12865654"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9pPr>
            </a:lstStyle>
            <a:p>
              <a:pPr marL="0" indent="0" algn="ctr">
                <a:buNone/>
              </a:pPr>
              <a:r>
                <a:rPr lang="en-US" sz="4000" b="1" i="1" dirty="0">
                  <a:solidFill>
                    <a:schemeClr val="bg1"/>
                  </a:solidFill>
                  <a:latin typeface="Prompt" pitchFamily="2" charset="-34"/>
                  <a:cs typeface="Prompt" pitchFamily="2" charset="-34"/>
                </a:rPr>
                <a:t>RESULT</a:t>
              </a:r>
              <a:endParaRPr lang="th-TH" sz="4000" b="1" i="1" dirty="0">
                <a:solidFill>
                  <a:schemeClr val="bg1"/>
                </a:solidFill>
                <a:latin typeface="Prompt" pitchFamily="2" charset="-34"/>
                <a:cs typeface="Prompt" pitchFamily="2" charset="-34"/>
              </a:endParaRPr>
            </a:p>
          </p:txBody>
        </p:sp>
        <p:pic>
          <p:nvPicPr>
            <p:cNvPr id="3" name="Picture 2" descr="A picture containing screenshot, toy, clock, computer&#10;&#10;Description automatically generated">
              <a:extLst>
                <a:ext uri="{FF2B5EF4-FFF2-40B4-BE49-F238E27FC236}">
                  <a16:creationId xmlns:a16="http://schemas.microsoft.com/office/drawing/2014/main" id="{3E9E0211-B71F-D84E-8704-D929962DC41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3209" y="31663433"/>
              <a:ext cx="11723037" cy="7731346"/>
            </a:xfrm>
            <a:prstGeom prst="rect">
              <a:avLst/>
            </a:prstGeom>
          </p:spPr>
        </p:pic>
      </p:grpSp>
      <p:grpSp>
        <p:nvGrpSpPr>
          <p:cNvPr id="38" name="Group 37">
            <a:extLst>
              <a:ext uri="{FF2B5EF4-FFF2-40B4-BE49-F238E27FC236}">
                <a16:creationId xmlns:a16="http://schemas.microsoft.com/office/drawing/2014/main" id="{EE977D04-465D-3C4B-8B20-03C4FEECE917}"/>
              </a:ext>
            </a:extLst>
          </p:cNvPr>
          <p:cNvGrpSpPr/>
          <p:nvPr/>
        </p:nvGrpSpPr>
        <p:grpSpPr>
          <a:xfrm>
            <a:off x="2149671" y="29946826"/>
            <a:ext cx="26040071" cy="995498"/>
            <a:chOff x="2206520" y="29769416"/>
            <a:chExt cx="26040071" cy="995498"/>
          </a:xfrm>
          <a:solidFill>
            <a:schemeClr val="bg1"/>
          </a:solidFill>
        </p:grpSpPr>
        <p:sp>
          <p:nvSpPr>
            <p:cNvPr id="26" name="Rounded Rectangle 25">
              <a:extLst>
                <a:ext uri="{FF2B5EF4-FFF2-40B4-BE49-F238E27FC236}">
                  <a16:creationId xmlns:a16="http://schemas.microsoft.com/office/drawing/2014/main" id="{C30FC673-F96F-3E46-8EE9-D1BF4AF6ECD2}"/>
                </a:ext>
              </a:extLst>
            </p:cNvPr>
            <p:cNvSpPr/>
            <p:nvPr/>
          </p:nvSpPr>
          <p:spPr>
            <a:xfrm>
              <a:off x="2206520" y="29769416"/>
              <a:ext cx="4747296" cy="937992"/>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latin typeface="SF Pro Display" pitchFamily="2" charset="0"/>
                  <a:ea typeface="SF Pro Display" pitchFamily="2" charset="0"/>
                  <a:cs typeface="SF Pro Display" pitchFamily="2" charset="0"/>
                </a:rPr>
                <a:t>Cow doll</a:t>
              </a:r>
              <a:endParaRPr lang="th-TH" sz="4000" dirty="0">
                <a:solidFill>
                  <a:schemeClr val="tx1"/>
                </a:solidFill>
                <a:latin typeface="SF Pro Display" pitchFamily="2" charset="0"/>
                <a:ea typeface="SF Pro Display" pitchFamily="2" charset="0"/>
                <a:cs typeface="SF Pro Display" pitchFamily="2" charset="0"/>
              </a:endParaRPr>
            </a:p>
          </p:txBody>
        </p:sp>
        <p:sp>
          <p:nvSpPr>
            <p:cNvPr id="37" name="Rounded Rectangle 36">
              <a:extLst>
                <a:ext uri="{FF2B5EF4-FFF2-40B4-BE49-F238E27FC236}">
                  <a16:creationId xmlns:a16="http://schemas.microsoft.com/office/drawing/2014/main" id="{1DD04EC8-5E32-9F42-B6CC-7CF42779EA7C}"/>
                </a:ext>
              </a:extLst>
            </p:cNvPr>
            <p:cNvSpPr/>
            <p:nvPr/>
          </p:nvSpPr>
          <p:spPr>
            <a:xfrm>
              <a:off x="8931342" y="29769416"/>
              <a:ext cx="5014939" cy="937992"/>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latin typeface="SF Pro Display" pitchFamily="2" charset="0"/>
                  <a:ea typeface="SF Pro Display" pitchFamily="2" charset="0"/>
                  <a:cs typeface="SF Pro Display" pitchFamily="2" charset="0"/>
                </a:rPr>
                <a:t>Monitor</a:t>
              </a:r>
              <a:endParaRPr lang="th-TH" sz="4000" dirty="0">
                <a:solidFill>
                  <a:schemeClr val="tx1"/>
                </a:solidFill>
                <a:latin typeface="SF Pro Display" pitchFamily="2" charset="0"/>
                <a:ea typeface="SF Pro Display" pitchFamily="2" charset="0"/>
                <a:cs typeface="SF Pro Display" pitchFamily="2" charset="0"/>
              </a:endParaRPr>
            </a:p>
          </p:txBody>
        </p:sp>
        <p:sp>
          <p:nvSpPr>
            <p:cNvPr id="45" name="Rounded Rectangle 44">
              <a:extLst>
                <a:ext uri="{FF2B5EF4-FFF2-40B4-BE49-F238E27FC236}">
                  <a16:creationId xmlns:a16="http://schemas.microsoft.com/office/drawing/2014/main" id="{384CEDFA-A8F5-DB44-AE29-26E51059193D}"/>
                </a:ext>
              </a:extLst>
            </p:cNvPr>
            <p:cNvSpPr/>
            <p:nvPr/>
          </p:nvSpPr>
          <p:spPr>
            <a:xfrm>
              <a:off x="16084130" y="29783407"/>
              <a:ext cx="5014939" cy="981507"/>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latin typeface="SF Pro Display" pitchFamily="2" charset="0"/>
                  <a:ea typeface="SF Pro Display" pitchFamily="2" charset="0"/>
                  <a:cs typeface="SF Pro Display" pitchFamily="2" charset="0"/>
                </a:rPr>
                <a:t>Ball for Squeezing</a:t>
              </a:r>
              <a:endParaRPr lang="th-TH" sz="4000" dirty="0">
                <a:solidFill>
                  <a:schemeClr val="tx1"/>
                </a:solidFill>
                <a:latin typeface="SF Pro Display" pitchFamily="2" charset="0"/>
                <a:ea typeface="SF Pro Display" pitchFamily="2" charset="0"/>
                <a:cs typeface="SF Pro Display" pitchFamily="2" charset="0"/>
              </a:endParaRPr>
            </a:p>
          </p:txBody>
        </p:sp>
        <p:sp>
          <p:nvSpPr>
            <p:cNvPr id="53" name="Rounded Rectangle 52">
              <a:extLst>
                <a:ext uri="{FF2B5EF4-FFF2-40B4-BE49-F238E27FC236}">
                  <a16:creationId xmlns:a16="http://schemas.microsoft.com/office/drawing/2014/main" id="{D40DB7EC-7791-6F4D-A9EE-757C001F2976}"/>
                </a:ext>
              </a:extLst>
            </p:cNvPr>
            <p:cNvSpPr/>
            <p:nvPr/>
          </p:nvSpPr>
          <p:spPr>
            <a:xfrm>
              <a:off x="23231652" y="29787974"/>
              <a:ext cx="5014939" cy="939281"/>
            </a:xfrm>
            <a:prstGeom prst="round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latin typeface="Prompt" pitchFamily="2" charset="-34"/>
                  <a:cs typeface="Prompt" pitchFamily="2" charset="-34"/>
                </a:rPr>
                <a:t>Raspberry Pi</a:t>
              </a:r>
            </a:p>
          </p:txBody>
        </p:sp>
      </p:grpSp>
      <p:cxnSp>
        <p:nvCxnSpPr>
          <p:cNvPr id="64" name="Elbow Connector 63">
            <a:extLst>
              <a:ext uri="{FF2B5EF4-FFF2-40B4-BE49-F238E27FC236}">
                <a16:creationId xmlns:a16="http://schemas.microsoft.com/office/drawing/2014/main" id="{7B8617D9-A239-4546-BD6D-F285BA377632}"/>
              </a:ext>
            </a:extLst>
          </p:cNvPr>
          <p:cNvCxnSpPr>
            <a:cxnSpLocks/>
            <a:stCxn id="26" idx="0"/>
          </p:cNvCxnSpPr>
          <p:nvPr/>
        </p:nvCxnSpPr>
        <p:spPr>
          <a:xfrm rot="5400000" flipH="1" flipV="1">
            <a:off x="7600989" y="26232116"/>
            <a:ext cx="637040" cy="6792381"/>
          </a:xfrm>
          <a:prstGeom prst="bentConnector2">
            <a:avLst/>
          </a:prstGeom>
          <a:ln w="76200">
            <a:solidFill>
              <a:srgbClr val="FF0000"/>
            </a:solidFill>
          </a:ln>
        </p:spPr>
        <p:style>
          <a:lnRef idx="3">
            <a:schemeClr val="dk1"/>
          </a:lnRef>
          <a:fillRef idx="0">
            <a:schemeClr val="dk1"/>
          </a:fillRef>
          <a:effectRef idx="2">
            <a:schemeClr val="dk1"/>
          </a:effectRef>
          <a:fontRef idx="minor">
            <a:schemeClr val="tx1"/>
          </a:fontRef>
        </p:style>
      </p:cxnSp>
      <p:cxnSp>
        <p:nvCxnSpPr>
          <p:cNvPr id="70" name="Straight Connector 69">
            <a:extLst>
              <a:ext uri="{FF2B5EF4-FFF2-40B4-BE49-F238E27FC236}">
                <a16:creationId xmlns:a16="http://schemas.microsoft.com/office/drawing/2014/main" id="{8399CB83-D064-6C42-9D77-88D7579B48AD}"/>
              </a:ext>
            </a:extLst>
          </p:cNvPr>
          <p:cNvCxnSpPr>
            <a:cxnSpLocks/>
          </p:cNvCxnSpPr>
          <p:nvPr/>
        </p:nvCxnSpPr>
        <p:spPr>
          <a:xfrm flipH="1" flipV="1">
            <a:off x="11315700" y="25444498"/>
            <a:ext cx="16330" cy="3905953"/>
          </a:xfrm>
          <a:prstGeom prst="line">
            <a:avLst/>
          </a:prstGeom>
          <a:ln w="76200">
            <a:solidFill>
              <a:srgbClr val="FF0000"/>
            </a:solidFill>
          </a:ln>
        </p:spPr>
        <p:style>
          <a:lnRef idx="3">
            <a:schemeClr val="dk1"/>
          </a:lnRef>
          <a:fillRef idx="0">
            <a:schemeClr val="dk1"/>
          </a:fillRef>
          <a:effectRef idx="2">
            <a:schemeClr val="dk1"/>
          </a:effectRef>
          <a:fontRef idx="minor">
            <a:schemeClr val="tx1"/>
          </a:fontRef>
        </p:style>
      </p:cxnSp>
      <p:cxnSp>
        <p:nvCxnSpPr>
          <p:cNvPr id="72" name="Straight Connector 71">
            <a:extLst>
              <a:ext uri="{FF2B5EF4-FFF2-40B4-BE49-F238E27FC236}">
                <a16:creationId xmlns:a16="http://schemas.microsoft.com/office/drawing/2014/main" id="{483A47B9-E4EF-1946-81F3-AA9E9E56F527}"/>
              </a:ext>
            </a:extLst>
          </p:cNvPr>
          <p:cNvCxnSpPr/>
          <p:nvPr/>
        </p:nvCxnSpPr>
        <p:spPr>
          <a:xfrm>
            <a:off x="11315700" y="25482852"/>
            <a:ext cx="3210707"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8" name="Elbow Connector 77">
            <a:extLst>
              <a:ext uri="{FF2B5EF4-FFF2-40B4-BE49-F238E27FC236}">
                <a16:creationId xmlns:a16="http://schemas.microsoft.com/office/drawing/2014/main" id="{0767152D-0F22-F243-BC27-4E17F20E8493}"/>
              </a:ext>
            </a:extLst>
          </p:cNvPr>
          <p:cNvCxnSpPr>
            <a:stCxn id="45" idx="0"/>
          </p:cNvCxnSpPr>
          <p:nvPr/>
        </p:nvCxnSpPr>
        <p:spPr>
          <a:xfrm rot="16200000" flipV="1">
            <a:off x="16982784" y="28408849"/>
            <a:ext cx="1564832" cy="1539103"/>
          </a:xfrm>
          <a:prstGeom prst="bentConnector3">
            <a:avLst/>
          </a:prstGeom>
          <a:ln w="76200">
            <a:solidFill>
              <a:srgbClr val="FF0000"/>
            </a:solidFill>
          </a:ln>
        </p:spPr>
        <p:style>
          <a:lnRef idx="3">
            <a:schemeClr val="dk1"/>
          </a:lnRef>
          <a:fillRef idx="0">
            <a:schemeClr val="dk1"/>
          </a:fillRef>
          <a:effectRef idx="2">
            <a:schemeClr val="dk1"/>
          </a:effectRef>
          <a:fontRef idx="minor">
            <a:schemeClr val="tx1"/>
          </a:fontRef>
        </p:style>
      </p:cxnSp>
      <p:cxnSp>
        <p:nvCxnSpPr>
          <p:cNvPr id="80" name="Elbow Connector 79">
            <a:extLst>
              <a:ext uri="{FF2B5EF4-FFF2-40B4-BE49-F238E27FC236}">
                <a16:creationId xmlns:a16="http://schemas.microsoft.com/office/drawing/2014/main" id="{2E68C396-740F-5A4B-BD11-A9EDE4AEBDFE}"/>
              </a:ext>
            </a:extLst>
          </p:cNvPr>
          <p:cNvCxnSpPr>
            <a:stCxn id="53" idx="0"/>
          </p:cNvCxnSpPr>
          <p:nvPr/>
        </p:nvCxnSpPr>
        <p:spPr>
          <a:xfrm rot="16200000" flipV="1">
            <a:off x="22628901" y="26912011"/>
            <a:ext cx="480313" cy="5626433"/>
          </a:xfrm>
          <a:prstGeom prst="bentConnector2">
            <a:avLst/>
          </a:prstGeom>
          <a:ln w="76200">
            <a:solidFill>
              <a:srgbClr val="FF0000"/>
            </a:solidFill>
          </a:ln>
        </p:spPr>
        <p:style>
          <a:lnRef idx="3">
            <a:schemeClr val="dk1"/>
          </a:lnRef>
          <a:fillRef idx="0">
            <a:schemeClr val="dk1"/>
          </a:fillRef>
          <a:effectRef idx="2">
            <a:schemeClr val="dk1"/>
          </a:effectRef>
          <a:fontRef idx="minor">
            <a:schemeClr val="tx1"/>
          </a:fontRef>
        </p:style>
      </p:cxnSp>
      <p:cxnSp>
        <p:nvCxnSpPr>
          <p:cNvPr id="82" name="Straight Connector 81">
            <a:extLst>
              <a:ext uri="{FF2B5EF4-FFF2-40B4-BE49-F238E27FC236}">
                <a16:creationId xmlns:a16="http://schemas.microsoft.com/office/drawing/2014/main" id="{67DDF121-2F0C-7D41-9838-EAC267812896}"/>
              </a:ext>
            </a:extLst>
          </p:cNvPr>
          <p:cNvCxnSpPr/>
          <p:nvPr/>
        </p:nvCxnSpPr>
        <p:spPr>
          <a:xfrm flipV="1">
            <a:off x="20068032" y="26731517"/>
            <a:ext cx="0" cy="2791637"/>
          </a:xfrm>
          <a:prstGeom prst="line">
            <a:avLst/>
          </a:prstGeom>
          <a:ln w="76200">
            <a:solidFill>
              <a:srgbClr val="FF0000"/>
            </a:solidFill>
          </a:ln>
        </p:spPr>
        <p:style>
          <a:lnRef idx="3">
            <a:schemeClr val="dk1"/>
          </a:lnRef>
          <a:fillRef idx="0">
            <a:schemeClr val="dk1"/>
          </a:fillRef>
          <a:effectRef idx="2">
            <a:schemeClr val="dk1"/>
          </a:effectRef>
          <a:fontRef idx="minor">
            <a:schemeClr val="tx1"/>
          </a:fontRef>
        </p:style>
      </p:cxnSp>
      <p:cxnSp>
        <p:nvCxnSpPr>
          <p:cNvPr id="84" name="Elbow Connector 83">
            <a:extLst>
              <a:ext uri="{FF2B5EF4-FFF2-40B4-BE49-F238E27FC236}">
                <a16:creationId xmlns:a16="http://schemas.microsoft.com/office/drawing/2014/main" id="{183903EE-48D8-5243-90E7-4D5A81084E29}"/>
              </a:ext>
            </a:extLst>
          </p:cNvPr>
          <p:cNvCxnSpPr>
            <a:stCxn id="37" idx="0"/>
          </p:cNvCxnSpPr>
          <p:nvPr/>
        </p:nvCxnSpPr>
        <p:spPr>
          <a:xfrm rot="5400000" flipH="1" flipV="1">
            <a:off x="12096240" y="28936667"/>
            <a:ext cx="295882" cy="1724437"/>
          </a:xfrm>
          <a:prstGeom prst="bentConnector2">
            <a:avLst/>
          </a:prstGeom>
          <a:ln w="76200">
            <a:solidFill>
              <a:srgbClr val="FF0000"/>
            </a:solidFill>
          </a:ln>
        </p:spPr>
        <p:style>
          <a:lnRef idx="3">
            <a:schemeClr val="dk1"/>
          </a:lnRef>
          <a:fillRef idx="0">
            <a:schemeClr val="dk1"/>
          </a:fillRef>
          <a:effectRef idx="2">
            <a:schemeClr val="dk1"/>
          </a:effectRef>
          <a:fontRef idx="minor">
            <a:schemeClr val="tx1"/>
          </a:fontRef>
        </p:style>
      </p:cxnSp>
      <p:cxnSp>
        <p:nvCxnSpPr>
          <p:cNvPr id="87" name="Straight Connector 86">
            <a:extLst>
              <a:ext uri="{FF2B5EF4-FFF2-40B4-BE49-F238E27FC236}">
                <a16:creationId xmlns:a16="http://schemas.microsoft.com/office/drawing/2014/main" id="{3ADFB50F-640E-9C46-97D9-C21B1C11946A}"/>
              </a:ext>
            </a:extLst>
          </p:cNvPr>
          <p:cNvCxnSpPr/>
          <p:nvPr/>
        </p:nvCxnSpPr>
        <p:spPr>
          <a:xfrm flipV="1">
            <a:off x="13142976" y="27107307"/>
            <a:ext cx="0" cy="2579597"/>
          </a:xfrm>
          <a:prstGeom prst="line">
            <a:avLst/>
          </a:prstGeom>
          <a:ln w="76200">
            <a:solidFill>
              <a:srgbClr val="FF0000"/>
            </a:solidFill>
          </a:ln>
        </p:spPr>
        <p:style>
          <a:lnRef idx="3">
            <a:schemeClr val="dk1"/>
          </a:lnRef>
          <a:fillRef idx="0">
            <a:schemeClr val="dk1"/>
          </a:fillRef>
          <a:effectRef idx="2">
            <a:schemeClr val="dk1"/>
          </a:effectRef>
          <a:fontRef idx="minor">
            <a:schemeClr val="tx1"/>
          </a:fontRef>
        </p:style>
      </p:cxnSp>
      <p:cxnSp>
        <p:nvCxnSpPr>
          <p:cNvPr id="89" name="Straight Connector 88">
            <a:extLst>
              <a:ext uri="{FF2B5EF4-FFF2-40B4-BE49-F238E27FC236}">
                <a16:creationId xmlns:a16="http://schemas.microsoft.com/office/drawing/2014/main" id="{BC7D209A-ED8E-DA47-B678-623E73752316}"/>
              </a:ext>
            </a:extLst>
          </p:cNvPr>
          <p:cNvCxnSpPr/>
          <p:nvPr/>
        </p:nvCxnSpPr>
        <p:spPr>
          <a:xfrm>
            <a:off x="13106400" y="27078432"/>
            <a:ext cx="1694688" cy="0"/>
          </a:xfrm>
          <a:prstGeom prst="line">
            <a:avLst/>
          </a:prstGeom>
          <a:ln w="76200">
            <a:solidFill>
              <a:srgbClr val="FF0000"/>
            </a:solidFill>
          </a:ln>
        </p:spPr>
        <p:style>
          <a:lnRef idx="3">
            <a:schemeClr val="dk1"/>
          </a:lnRef>
          <a:fillRef idx="0">
            <a:schemeClr val="dk1"/>
          </a:fillRef>
          <a:effectRef idx="2">
            <a:schemeClr val="dk1"/>
          </a:effectRef>
          <a:fontRef idx="minor">
            <a:schemeClr val="tx1"/>
          </a:fontRef>
        </p:style>
      </p:cxnSp>
      <p:grpSp>
        <p:nvGrpSpPr>
          <p:cNvPr id="105" name="Group 104">
            <a:extLst>
              <a:ext uri="{FF2B5EF4-FFF2-40B4-BE49-F238E27FC236}">
                <a16:creationId xmlns:a16="http://schemas.microsoft.com/office/drawing/2014/main" id="{608B8EFC-E18E-8D4F-8A85-FEAD6C016C73}"/>
              </a:ext>
            </a:extLst>
          </p:cNvPr>
          <p:cNvGrpSpPr/>
          <p:nvPr/>
        </p:nvGrpSpPr>
        <p:grpSpPr>
          <a:xfrm>
            <a:off x="364716" y="12080009"/>
            <a:ext cx="10804827" cy="8960103"/>
            <a:chOff x="365552" y="12514937"/>
            <a:chExt cx="10804827" cy="8960103"/>
          </a:xfrm>
        </p:grpSpPr>
        <p:sp>
          <p:nvSpPr>
            <p:cNvPr id="10" name="Rectangle 9"/>
            <p:cNvSpPr/>
            <p:nvPr/>
          </p:nvSpPr>
          <p:spPr>
            <a:xfrm>
              <a:off x="403840" y="13496446"/>
              <a:ext cx="10766539" cy="7978594"/>
            </a:xfrm>
            <a:prstGeom prst="rect">
              <a:avLst/>
            </a:prstGeom>
            <a:solidFill>
              <a:schemeClr val="bg1">
                <a:alpha val="85000"/>
              </a:schemeClr>
            </a:solidFill>
          </p:spPr>
          <p:txBody>
            <a:bodyPr wrap="square">
              <a:spAutoFit/>
            </a:bodyPr>
            <a:lstStyle/>
            <a:p>
              <a:pPr marL="165100" indent="292100" algn="thaiDist">
                <a:lnSpc>
                  <a:spcPct val="115000"/>
                </a:lnSpc>
              </a:pPr>
              <a:r>
                <a:rPr lang="en-US" sz="3200" dirty="0">
                  <a:latin typeface="SF Pro Display" pitchFamily="2" charset="0"/>
                  <a:ea typeface="SF Pro Display" pitchFamily="2" charset="0"/>
                  <a:cs typeface="SF Pro Display" pitchFamily="2" charset="0"/>
                </a:rPr>
                <a:t>Among lots of shared ideas, select one that is the most cost-efficient and creative solution. It can be used with conventional technology or future technology. To provide a visual aid to others, describe the selected idea in a sheet. For innovation, inventors designed the equipment to attract and strengthen such aspects with AI technology as a characteristic of an Artificial Cow Intelligent Milk Doll where the stomach will have a screen. The screen of the abdomen, and the belly of the stomach has breast milk to allow the child to strengthen the development of the hand muscles. The equipment use easily to study and your child's reach, and has a passionate color. Help kids to match colors and characters as learning by using color as the main factor in brain development and computational dexterity.</a:t>
              </a:r>
            </a:p>
          </p:txBody>
        </p:sp>
        <p:sp>
          <p:nvSpPr>
            <p:cNvPr id="93" name="Content Placeholder 2">
              <a:extLst>
                <a:ext uri="{FF2B5EF4-FFF2-40B4-BE49-F238E27FC236}">
                  <a16:creationId xmlns:a16="http://schemas.microsoft.com/office/drawing/2014/main" id="{12F66143-1661-104F-9E97-C39CB30E8815}"/>
                </a:ext>
              </a:extLst>
            </p:cNvPr>
            <p:cNvSpPr txBox="1">
              <a:spLocks/>
            </p:cNvSpPr>
            <p:nvPr/>
          </p:nvSpPr>
          <p:spPr>
            <a:xfrm>
              <a:off x="365552" y="12514937"/>
              <a:ext cx="10804827" cy="981508"/>
            </a:xfrm>
            <a:prstGeom prst="round2SameRect">
              <a:avLst/>
            </a:prstGeom>
            <a:solidFill>
              <a:srgbClr val="002060"/>
            </a:solidFill>
            <a:ln>
              <a:noFill/>
            </a:ln>
          </p:spPr>
          <p:style>
            <a:lnRef idx="2">
              <a:schemeClr val="accent2"/>
            </a:lnRef>
            <a:fillRef idx="1">
              <a:schemeClr val="lt1"/>
            </a:fillRef>
            <a:effectRef idx="0">
              <a:schemeClr val="accent2"/>
            </a:effectRef>
            <a:fontRef idx="minor">
              <a:schemeClr val="dk1"/>
            </a:fontRef>
          </p:style>
          <p:txBody>
            <a:bodyPr vert="horz" lIns="93781" tIns="46890" rIns="93781" bIns="46890" rtlCol="0" anchor="ctr">
              <a:normAutofit/>
            </a:bodyPr>
            <a:lstStyle>
              <a:lvl1pPr marL="756803" indent="-756803" algn="l" defTabSz="3027213" rtl="0" eaLnBrk="1" latinLnBrk="0" hangingPunct="1">
                <a:lnSpc>
                  <a:spcPct val="90000"/>
                </a:lnSpc>
                <a:spcBef>
                  <a:spcPts val="3311"/>
                </a:spcBef>
                <a:buFont typeface="Arial" panose="020B0604020202020204" pitchFamily="34" charset="0"/>
                <a:buChar char="•"/>
                <a:defRPr sz="9270" kern="1200">
                  <a:solidFill>
                    <a:schemeClr val="tx1"/>
                  </a:solidFill>
                  <a:latin typeface="+mn-lt"/>
                  <a:ea typeface="+mn-ea"/>
                  <a:cs typeface="+mn-cs"/>
                </a:defRPr>
              </a:lvl1pPr>
              <a:lvl2pPr marL="2270409" indent="-756803" algn="l" defTabSz="3027213"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4016" indent="-756803" algn="l" defTabSz="3027213" rtl="0" eaLnBrk="1" latinLnBrk="0" hangingPunct="1">
                <a:lnSpc>
                  <a:spcPct val="90000"/>
                </a:lnSpc>
                <a:spcBef>
                  <a:spcPts val="1655"/>
                </a:spcBef>
                <a:buFont typeface="Arial" panose="020B0604020202020204" pitchFamily="34" charset="0"/>
                <a:buChar char="•"/>
                <a:defRPr sz="6621" kern="1200">
                  <a:solidFill>
                    <a:schemeClr val="tx1"/>
                  </a:solidFill>
                  <a:latin typeface="+mn-lt"/>
                  <a:ea typeface="+mn-ea"/>
                  <a:cs typeface="+mn-cs"/>
                </a:defRPr>
              </a:lvl3pPr>
              <a:lvl4pPr marL="5297622"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4pPr>
              <a:lvl5pPr marL="6811228"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5pPr>
              <a:lvl6pPr marL="8324835"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6pPr>
              <a:lvl7pPr marL="9838441"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7pPr>
              <a:lvl8pPr marL="11352047"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8pPr>
              <a:lvl9pPr marL="12865654"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9pPr>
            </a:lstStyle>
            <a:p>
              <a:pPr marL="0" indent="0" algn="ctr">
                <a:buNone/>
              </a:pPr>
              <a:r>
                <a:rPr lang="en-US" sz="4400" b="1" i="1" dirty="0">
                  <a:solidFill>
                    <a:schemeClr val="bg1"/>
                  </a:solidFill>
                  <a:latin typeface="Prompt" pitchFamily="2" charset="-34"/>
                  <a:cs typeface="Prompt" pitchFamily="2" charset="-34"/>
                </a:rPr>
                <a:t>INTRODUCTION</a:t>
              </a:r>
              <a:endParaRPr lang="th-TH" sz="4400" b="1" i="1" dirty="0">
                <a:solidFill>
                  <a:schemeClr val="bg1"/>
                </a:solidFill>
                <a:latin typeface="Prompt" pitchFamily="2" charset="-34"/>
                <a:cs typeface="Prompt" pitchFamily="2" charset="-34"/>
              </a:endParaRPr>
            </a:p>
          </p:txBody>
        </p:sp>
      </p:grpSp>
      <p:grpSp>
        <p:nvGrpSpPr>
          <p:cNvPr id="104" name="Group 103">
            <a:extLst>
              <a:ext uri="{FF2B5EF4-FFF2-40B4-BE49-F238E27FC236}">
                <a16:creationId xmlns:a16="http://schemas.microsoft.com/office/drawing/2014/main" id="{467C9783-E992-244C-AB82-A3140C49645D}"/>
              </a:ext>
            </a:extLst>
          </p:cNvPr>
          <p:cNvGrpSpPr/>
          <p:nvPr/>
        </p:nvGrpSpPr>
        <p:grpSpPr>
          <a:xfrm>
            <a:off x="20716874" y="15029770"/>
            <a:ext cx="3116887" cy="3117691"/>
            <a:chOff x="20827235" y="14610746"/>
            <a:chExt cx="2767331" cy="2767331"/>
          </a:xfrm>
        </p:grpSpPr>
        <p:pic>
          <p:nvPicPr>
            <p:cNvPr id="20" name="Picture 19"/>
            <p:cNvPicPr>
              <a:picLocks noChangeAspect="1"/>
            </p:cNvPicPr>
            <p:nvPr/>
          </p:nvPicPr>
          <p:blipFill rotWithShape="1">
            <a:blip r:embed="rId11" cstate="print">
              <a:extLst>
                <a:ext uri="{28A0092B-C50C-407E-A947-70E740481C1C}">
                  <a14:useLocalDpi xmlns:a14="http://schemas.microsoft.com/office/drawing/2010/main" val="0"/>
                </a:ext>
              </a:extLst>
            </a:blip>
            <a:srcRect t="12500" b="12500"/>
            <a:stretch/>
          </p:blipFill>
          <p:spPr>
            <a:xfrm>
              <a:off x="20827235" y="14610746"/>
              <a:ext cx="2767331" cy="2767331"/>
            </a:xfrm>
            <a:prstGeom prst="ellipse">
              <a:avLst/>
            </a:prstGeom>
            <a:ln w="63500" cap="rnd">
              <a:solidFill>
                <a:srgbClr val="FF0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97" name="Oval 96">
              <a:extLst>
                <a:ext uri="{FF2B5EF4-FFF2-40B4-BE49-F238E27FC236}">
                  <a16:creationId xmlns:a16="http://schemas.microsoft.com/office/drawing/2014/main" id="{EB235482-4CBB-9F46-B043-C9095FFC9298}"/>
                </a:ext>
              </a:extLst>
            </p:cNvPr>
            <p:cNvSpPr>
              <a:spLocks noChangeAspect="1"/>
            </p:cNvSpPr>
            <p:nvPr/>
          </p:nvSpPr>
          <p:spPr>
            <a:xfrm>
              <a:off x="20849685" y="14629386"/>
              <a:ext cx="2722430" cy="272243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2" name="Group 101">
            <a:extLst>
              <a:ext uri="{FF2B5EF4-FFF2-40B4-BE49-F238E27FC236}">
                <a16:creationId xmlns:a16="http://schemas.microsoft.com/office/drawing/2014/main" id="{3A8BC87D-4FA3-A94A-B959-DC898C2ABAE5}"/>
              </a:ext>
            </a:extLst>
          </p:cNvPr>
          <p:cNvGrpSpPr/>
          <p:nvPr/>
        </p:nvGrpSpPr>
        <p:grpSpPr>
          <a:xfrm>
            <a:off x="14183147" y="15173455"/>
            <a:ext cx="2944800" cy="2944800"/>
            <a:chOff x="14526407" y="14428311"/>
            <a:chExt cx="2944800" cy="2944800"/>
          </a:xfrm>
        </p:grpSpPr>
        <p:pic>
          <p:nvPicPr>
            <p:cNvPr id="18" name="Picture 17"/>
            <p:cNvPicPr>
              <a:picLocks noChangeAspect="1"/>
            </p:cNvPicPr>
            <p:nvPr/>
          </p:nvPicPr>
          <p:blipFill rotWithShape="1">
            <a:blip r:embed="rId12" cstate="print">
              <a:extLst>
                <a:ext uri="{28A0092B-C50C-407E-A947-70E740481C1C}">
                  <a14:useLocalDpi xmlns:a14="http://schemas.microsoft.com/office/drawing/2010/main" val="0"/>
                </a:ext>
              </a:extLst>
            </a:blip>
            <a:srcRect l="7252" t="700" r="17748" b="-700"/>
            <a:stretch/>
          </p:blipFill>
          <p:spPr>
            <a:xfrm>
              <a:off x="14526407" y="14428311"/>
              <a:ext cx="2944800" cy="2944800"/>
            </a:xfrm>
            <a:prstGeom prst="ellipse">
              <a:avLst/>
            </a:prstGeom>
            <a:ln w="63500" cap="rnd">
              <a:solidFill>
                <a:srgbClr val="FF0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98" name="Oval 97">
              <a:extLst>
                <a:ext uri="{FF2B5EF4-FFF2-40B4-BE49-F238E27FC236}">
                  <a16:creationId xmlns:a16="http://schemas.microsoft.com/office/drawing/2014/main" id="{31B93C6E-4F4E-7947-92EC-12C375247140}"/>
                </a:ext>
              </a:extLst>
            </p:cNvPr>
            <p:cNvSpPr>
              <a:spLocks noChangeAspect="1"/>
            </p:cNvSpPr>
            <p:nvPr/>
          </p:nvSpPr>
          <p:spPr>
            <a:xfrm>
              <a:off x="14559283" y="14460409"/>
              <a:ext cx="2878152" cy="287815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4" name="Picture 93">
              <a:extLst>
                <a:ext uri="{FF2B5EF4-FFF2-40B4-BE49-F238E27FC236}">
                  <a16:creationId xmlns:a16="http://schemas.microsoft.com/office/drawing/2014/main" id="{6B7E7B02-4E7A-7944-BE39-F1AB21CDEAE4}"/>
                </a:ext>
              </a:extLst>
            </p:cNvPr>
            <p:cNvPicPr>
              <a:picLocks noChangeAspect="1"/>
            </p:cNvPicPr>
            <p:nvPr/>
          </p:nvPicPr>
          <p:blipFill>
            <a:blip r:embed="rId13"/>
            <a:stretch>
              <a:fillRect/>
            </a:stretch>
          </p:blipFill>
          <p:spPr>
            <a:xfrm>
              <a:off x="15020290" y="14924420"/>
              <a:ext cx="1960209" cy="1952582"/>
            </a:xfrm>
            <a:prstGeom prst="rect">
              <a:avLst/>
            </a:prstGeom>
          </p:spPr>
        </p:pic>
      </p:grpSp>
      <p:grpSp>
        <p:nvGrpSpPr>
          <p:cNvPr id="101" name="Group 100">
            <a:extLst>
              <a:ext uri="{FF2B5EF4-FFF2-40B4-BE49-F238E27FC236}">
                <a16:creationId xmlns:a16="http://schemas.microsoft.com/office/drawing/2014/main" id="{94704E06-D6CD-D847-AC59-7562DA597670}"/>
              </a:ext>
            </a:extLst>
          </p:cNvPr>
          <p:cNvGrpSpPr/>
          <p:nvPr/>
        </p:nvGrpSpPr>
        <p:grpSpPr>
          <a:xfrm>
            <a:off x="11585337" y="13241752"/>
            <a:ext cx="2629756" cy="2636481"/>
            <a:chOff x="11930720" y="13218477"/>
            <a:chExt cx="2629756" cy="2636481"/>
          </a:xfrm>
        </p:grpSpPr>
        <p:grpSp>
          <p:nvGrpSpPr>
            <p:cNvPr id="100" name="Group 99">
              <a:extLst>
                <a:ext uri="{FF2B5EF4-FFF2-40B4-BE49-F238E27FC236}">
                  <a16:creationId xmlns:a16="http://schemas.microsoft.com/office/drawing/2014/main" id="{BB17D2B1-2177-5F4F-8D9A-F49B34091CFF}"/>
                </a:ext>
              </a:extLst>
            </p:cNvPr>
            <p:cNvGrpSpPr/>
            <p:nvPr/>
          </p:nvGrpSpPr>
          <p:grpSpPr>
            <a:xfrm>
              <a:off x="11930720" y="13218477"/>
              <a:ext cx="2629756" cy="2636481"/>
              <a:chOff x="11930720" y="13218478"/>
              <a:chExt cx="2141840" cy="2141840"/>
            </a:xfrm>
          </p:grpSpPr>
          <p:pic>
            <p:nvPicPr>
              <p:cNvPr id="19" name="Picture 18"/>
              <p:cNvPicPr>
                <a:picLocks noChangeAspect="1"/>
              </p:cNvPicPr>
              <p:nvPr/>
            </p:nvPicPr>
            <p:blipFill rotWithShape="1">
              <a:blip r:embed="rId14" cstate="print">
                <a:extLst>
                  <a:ext uri="{28A0092B-C50C-407E-A947-70E740481C1C}">
                    <a14:useLocalDpi xmlns:a14="http://schemas.microsoft.com/office/drawing/2010/main" val="0"/>
                  </a:ext>
                </a:extLst>
              </a:blip>
              <a:srcRect t="12500" b="12500"/>
              <a:stretch/>
            </p:blipFill>
            <p:spPr>
              <a:xfrm rot="20408337">
                <a:off x="11930720" y="13218478"/>
                <a:ext cx="2141840" cy="2141840"/>
              </a:xfrm>
              <a:prstGeom prst="ellipse">
                <a:avLst/>
              </a:prstGeom>
              <a:ln w="63500" cap="rnd">
                <a:solidFill>
                  <a:srgbClr val="FF0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95" name="Oval 94">
                <a:extLst>
                  <a:ext uri="{FF2B5EF4-FFF2-40B4-BE49-F238E27FC236}">
                    <a16:creationId xmlns:a16="http://schemas.microsoft.com/office/drawing/2014/main" id="{81741F5A-A035-EF48-A4A9-064D004912BF}"/>
                  </a:ext>
                </a:extLst>
              </p:cNvPr>
              <p:cNvSpPr>
                <a:spLocks noChangeAspect="1"/>
              </p:cNvSpPr>
              <p:nvPr/>
            </p:nvSpPr>
            <p:spPr>
              <a:xfrm>
                <a:off x="11949542" y="13237141"/>
                <a:ext cx="2088000" cy="2088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9" name="Picture 98">
              <a:extLst>
                <a:ext uri="{FF2B5EF4-FFF2-40B4-BE49-F238E27FC236}">
                  <a16:creationId xmlns:a16="http://schemas.microsoft.com/office/drawing/2014/main" id="{8DF3CD1C-B0FF-6F4F-945D-E99EE2D12A1A}"/>
                </a:ext>
              </a:extLst>
            </p:cNvPr>
            <p:cNvPicPr>
              <a:picLocks noChangeAspect="1"/>
            </p:cNvPicPr>
            <p:nvPr/>
          </p:nvPicPr>
          <p:blipFill>
            <a:blip r:embed="rId15"/>
            <a:stretch>
              <a:fillRect/>
            </a:stretch>
          </p:blipFill>
          <p:spPr>
            <a:xfrm>
              <a:off x="12318576" y="13690310"/>
              <a:ext cx="1836908" cy="1688638"/>
            </a:xfrm>
            <a:prstGeom prst="rect">
              <a:avLst/>
            </a:prstGeom>
          </p:spPr>
        </p:pic>
      </p:grpSp>
      <p:grpSp>
        <p:nvGrpSpPr>
          <p:cNvPr id="108" name="Group 107">
            <a:extLst>
              <a:ext uri="{FF2B5EF4-FFF2-40B4-BE49-F238E27FC236}">
                <a16:creationId xmlns:a16="http://schemas.microsoft.com/office/drawing/2014/main" id="{0570A472-F74B-C749-A151-08C8E54DD5A8}"/>
              </a:ext>
            </a:extLst>
          </p:cNvPr>
          <p:cNvGrpSpPr/>
          <p:nvPr/>
        </p:nvGrpSpPr>
        <p:grpSpPr>
          <a:xfrm>
            <a:off x="17267938" y="13253000"/>
            <a:ext cx="3247983" cy="3247983"/>
            <a:chOff x="17267938" y="13161560"/>
            <a:chExt cx="3247983" cy="3247983"/>
          </a:xfrm>
        </p:grpSpPr>
        <p:grpSp>
          <p:nvGrpSpPr>
            <p:cNvPr id="103" name="Group 102">
              <a:extLst>
                <a:ext uri="{FF2B5EF4-FFF2-40B4-BE49-F238E27FC236}">
                  <a16:creationId xmlns:a16="http://schemas.microsoft.com/office/drawing/2014/main" id="{0181D69C-DFDC-9246-9468-CC01C60C3851}"/>
                </a:ext>
              </a:extLst>
            </p:cNvPr>
            <p:cNvGrpSpPr/>
            <p:nvPr/>
          </p:nvGrpSpPr>
          <p:grpSpPr>
            <a:xfrm>
              <a:off x="17267938" y="13161560"/>
              <a:ext cx="3247983" cy="3247983"/>
              <a:chOff x="17982421" y="13161561"/>
              <a:chExt cx="2533500" cy="2533500"/>
            </a:xfrm>
          </p:grpSpPr>
          <p:pic>
            <p:nvPicPr>
              <p:cNvPr id="21" name="Picture 20"/>
              <p:cNvPicPr>
                <a:picLocks noChangeAspect="1"/>
              </p:cNvPicPr>
              <p:nvPr/>
            </p:nvPicPr>
            <p:blipFill rotWithShape="1">
              <a:blip r:embed="rId16" cstate="print">
                <a:extLst>
                  <a:ext uri="{28A0092B-C50C-407E-A947-70E740481C1C}">
                    <a14:useLocalDpi xmlns:a14="http://schemas.microsoft.com/office/drawing/2010/main" val="0"/>
                  </a:ext>
                </a:extLst>
              </a:blip>
              <a:srcRect l="-580" t="2934" r="580" b="22065"/>
              <a:stretch/>
            </p:blipFill>
            <p:spPr>
              <a:xfrm>
                <a:off x="17982421" y="13161561"/>
                <a:ext cx="2533500" cy="2533500"/>
              </a:xfrm>
              <a:prstGeom prst="ellipse">
                <a:avLst/>
              </a:prstGeom>
              <a:ln w="63500" cap="rnd">
                <a:solidFill>
                  <a:srgbClr val="FF0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96" name="Oval 95">
                <a:extLst>
                  <a:ext uri="{FF2B5EF4-FFF2-40B4-BE49-F238E27FC236}">
                    <a16:creationId xmlns:a16="http://schemas.microsoft.com/office/drawing/2014/main" id="{E32BE572-AD20-F449-A8C3-3A52C0101B69}"/>
                  </a:ext>
                </a:extLst>
              </p:cNvPr>
              <p:cNvSpPr>
                <a:spLocks noChangeAspect="1"/>
              </p:cNvSpPr>
              <p:nvPr/>
            </p:nvSpPr>
            <p:spPr>
              <a:xfrm>
                <a:off x="17994205" y="13168474"/>
                <a:ext cx="2496229" cy="2496229"/>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6" name="Picture 105">
              <a:extLst>
                <a:ext uri="{FF2B5EF4-FFF2-40B4-BE49-F238E27FC236}">
                  <a16:creationId xmlns:a16="http://schemas.microsoft.com/office/drawing/2014/main" id="{B6073E34-EFA8-9240-A3D8-09500D0A1ACE}"/>
                </a:ext>
              </a:extLst>
            </p:cNvPr>
            <p:cNvPicPr>
              <a:picLocks noChangeAspect="1"/>
            </p:cNvPicPr>
            <p:nvPr/>
          </p:nvPicPr>
          <p:blipFill rotWithShape="1">
            <a:blip r:embed="rId8">
              <a:extLst>
                <a:ext uri="{BEBA8EAE-BF5A-486C-A8C5-ECC9F3942E4B}">
                  <a14:imgProps xmlns:a14="http://schemas.microsoft.com/office/drawing/2010/main">
                    <a14:imgLayer r:embed="rId9">
                      <a14:imgEffect>
                        <a14:sharpenSoften amount="25000"/>
                      </a14:imgEffect>
                    </a14:imgLayer>
                  </a14:imgProps>
                </a:ext>
                <a:ext uri="{28A0092B-C50C-407E-A947-70E740481C1C}">
                  <a14:useLocalDpi xmlns:a14="http://schemas.microsoft.com/office/drawing/2010/main" val="0"/>
                </a:ext>
              </a:extLst>
            </a:blip>
            <a:srcRect t="9236" b="13373"/>
            <a:stretch/>
          </p:blipFill>
          <p:spPr>
            <a:xfrm>
              <a:off x="17866903" y="13777996"/>
              <a:ext cx="2050052" cy="2115416"/>
            </a:xfrm>
            <a:prstGeom prst="rect">
              <a:avLst/>
            </a:prstGeom>
          </p:spPr>
        </p:pic>
      </p:grpSp>
      <p:pic>
        <p:nvPicPr>
          <p:cNvPr id="107" name="Picture 106">
            <a:extLst>
              <a:ext uri="{FF2B5EF4-FFF2-40B4-BE49-F238E27FC236}">
                <a16:creationId xmlns:a16="http://schemas.microsoft.com/office/drawing/2014/main" id="{765C9C33-13A4-0E43-85B9-5A5EC02CC753}"/>
              </a:ext>
            </a:extLst>
          </p:cNvPr>
          <p:cNvPicPr>
            <a:picLocks noChangeAspect="1"/>
          </p:cNvPicPr>
          <p:nvPr/>
        </p:nvPicPr>
        <p:blipFill>
          <a:blip r:embed="rId17"/>
          <a:stretch>
            <a:fillRect/>
          </a:stretch>
        </p:blipFill>
        <p:spPr>
          <a:xfrm>
            <a:off x="21152171" y="15783316"/>
            <a:ext cx="2343760" cy="1756257"/>
          </a:xfrm>
          <a:prstGeom prst="rect">
            <a:avLst/>
          </a:prstGeom>
        </p:spPr>
      </p:pic>
    </p:spTree>
    <p:extLst>
      <p:ext uri="{BB962C8B-B14F-4D97-AF65-F5344CB8AC3E}">
        <p14:creationId xmlns:p14="http://schemas.microsoft.com/office/powerpoint/2010/main" val="362715558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699</TotalTime>
  <Words>772</Words>
  <Application>Microsoft Macintosh PowerPoint</Application>
  <PresentationFormat>Custom</PresentationFormat>
  <Paragraphs>54</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Prompt</vt:lpstr>
      <vt:lpstr>SF Pro Display</vt:lpstr>
      <vt:lpstr>Wingdings</vt:lpstr>
      <vt:lpstr>Office Theme</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00/12</dc:title>
  <dc:creator>Microsoft account</dc:creator>
  <cp:lastModifiedBy>Waranthorn Chansawang</cp:lastModifiedBy>
  <cp:revision>122</cp:revision>
  <dcterms:created xsi:type="dcterms:W3CDTF">2019-12-12T01:51:57Z</dcterms:created>
  <dcterms:modified xsi:type="dcterms:W3CDTF">2019-12-12T14:30:05Z</dcterms:modified>
</cp:coreProperties>
</file>

<file path=docProps/thumbnail.jpeg>
</file>